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7" r:id="rId3"/>
    <p:sldId id="261" r:id="rId4"/>
    <p:sldId id="266" r:id="rId5"/>
    <p:sldId id="260" r:id="rId6"/>
    <p:sldId id="259" r:id="rId7"/>
    <p:sldId id="265" r:id="rId8"/>
    <p:sldId id="263" r:id="rId9"/>
    <p:sldId id="264" r:id="rId10"/>
    <p:sldId id="258" r:id="rId11"/>
    <p:sldId id="262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21F1FA-F2BB-3D85-67E6-AF758D6C579F}" v="37" dt="2020-11-20T00:21:44.533"/>
    <p1510:client id="{3D7FD6B8-E0CA-1895-B012-43FF4F9E766F}" v="82" dt="2020-11-19T21:13:40.445"/>
    <p1510:client id="{675F947F-5401-4FA5-8D57-5DB8C7806FDA}" v="1" dt="2020-11-19T20:59:39.280"/>
    <p1510:client id="{8683629E-C49A-4CFC-8CB6-3922AC565141}" v="1782" dt="2020-11-20T13:58:57.037"/>
    <p1510:client id="{B4440C2F-A9D6-160A-7714-D206E18FD4CE}" v="839" dt="2020-11-20T15:39:21.1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jula Alles" userId="S::malles@healthaccesstp.org::cc7ef168-45e7-4d95-80d8-a3532cb020ac" providerId="AD" clId="Web-{824D769B-15BE-8AAA-C5B7-EF274E481C0B}"/>
    <pc:docChg chg="modSld">
      <pc:chgData name="Manjula Alles" userId="S::malles@healthaccesstp.org::cc7ef168-45e7-4d95-80d8-a3532cb020ac" providerId="AD" clId="Web-{824D769B-15BE-8AAA-C5B7-EF274E481C0B}" dt="2020-11-14T12:53:25.382" v="3" actId="20577"/>
      <pc:docMkLst>
        <pc:docMk/>
      </pc:docMkLst>
      <pc:sldChg chg="modSp">
        <pc:chgData name="Manjula Alles" userId="S::malles@healthaccesstp.org::cc7ef168-45e7-4d95-80d8-a3532cb020ac" providerId="AD" clId="Web-{824D769B-15BE-8AAA-C5B7-EF274E481C0B}" dt="2020-11-14T12:53:25.382" v="2" actId="20577"/>
        <pc:sldMkLst>
          <pc:docMk/>
          <pc:sldMk cId="1239773853" sldId="264"/>
        </pc:sldMkLst>
        <pc:spChg chg="mod">
          <ac:chgData name="Manjula Alles" userId="S::malles@healthaccesstp.org::cc7ef168-45e7-4d95-80d8-a3532cb020ac" providerId="AD" clId="Web-{824D769B-15BE-8AAA-C5B7-EF274E481C0B}" dt="2020-11-14T12:53:25.382" v="2" actId="20577"/>
          <ac:spMkLst>
            <pc:docMk/>
            <pc:sldMk cId="1239773853" sldId="264"/>
            <ac:spMk id="5" creationId="{AD5E886A-FDB1-4147-9532-331AF4D96BCA}"/>
          </ac:spMkLst>
        </pc:spChg>
      </pc:sldChg>
    </pc:docChg>
  </pc:docChgLst>
  <pc:docChgLst>
    <pc:chgData name="Ayesha Firdouz" userId="S::afirdouz@healthaccesstp.org::fde61665-c0b6-47ca-be7e-0e6ea380c265" providerId="AD" clId="Web-{675F947F-5401-4FA5-8D57-5DB8C7806FDA}"/>
    <pc:docChg chg="addSld">
      <pc:chgData name="Ayesha Firdouz" userId="S::afirdouz@healthaccesstp.org::fde61665-c0b6-47ca-be7e-0e6ea380c265" providerId="AD" clId="Web-{675F947F-5401-4FA5-8D57-5DB8C7806FDA}" dt="2020-11-19T20:59:39.280" v="0"/>
      <pc:docMkLst>
        <pc:docMk/>
      </pc:docMkLst>
      <pc:sldChg chg="new">
        <pc:chgData name="Ayesha Firdouz" userId="S::afirdouz@healthaccesstp.org::fde61665-c0b6-47ca-be7e-0e6ea380c265" providerId="AD" clId="Web-{675F947F-5401-4FA5-8D57-5DB8C7806FDA}" dt="2020-11-19T20:59:39.280" v="0"/>
        <pc:sldMkLst>
          <pc:docMk/>
          <pc:sldMk cId="1552217286" sldId="270"/>
        </pc:sldMkLst>
      </pc:sldChg>
    </pc:docChg>
  </pc:docChgLst>
  <pc:docChgLst>
    <pc:chgData name="Guest User" userId="S::urn:spo:anon#926c34807fa4bc5b988405fad8fd4e9166f981633b6fcc52e46a1e7eebb1049e::" providerId="AD" clId="Web-{D7C25BDF-2558-4C1C-AB61-609BB4D15B4C}"/>
    <pc:docChg chg="sldOrd">
      <pc:chgData name="Guest User" userId="S::urn:spo:anon#926c34807fa4bc5b988405fad8fd4e9166f981633b6fcc52e46a1e7eebb1049e::" providerId="AD" clId="Web-{D7C25BDF-2558-4C1C-AB61-609BB4D15B4C}" dt="2020-11-14T03:41:23.899" v="0"/>
      <pc:docMkLst>
        <pc:docMk/>
      </pc:docMkLst>
      <pc:sldChg chg="ord">
        <pc:chgData name="Guest User" userId="S::urn:spo:anon#926c34807fa4bc5b988405fad8fd4e9166f981633b6fcc52e46a1e7eebb1049e::" providerId="AD" clId="Web-{D7C25BDF-2558-4C1C-AB61-609BB4D15B4C}" dt="2020-11-14T03:41:23.899" v="0"/>
        <pc:sldMkLst>
          <pc:docMk/>
          <pc:sldMk cId="2790774772" sldId="260"/>
        </pc:sldMkLst>
      </pc:sldChg>
    </pc:docChg>
  </pc:docChgLst>
  <pc:docChgLst>
    <pc:chgData name="Munira Khilji" userId="S::mkhilji@healthaccesstp.org::786b347f-5c92-43ad-8440-f1991fd2793a" providerId="AD" clId="Web-{3D7FD6B8-E0CA-1895-B012-43FF4F9E766F}"/>
    <pc:docChg chg="modSld">
      <pc:chgData name="Munira Khilji" userId="S::mkhilji@healthaccesstp.org::786b347f-5c92-43ad-8440-f1991fd2793a" providerId="AD" clId="Web-{3D7FD6B8-E0CA-1895-B012-43FF4F9E766F}" dt="2020-11-19T21:13:40.445" v="81" actId="20577"/>
      <pc:docMkLst>
        <pc:docMk/>
      </pc:docMkLst>
      <pc:sldChg chg="modSp">
        <pc:chgData name="Munira Khilji" userId="S::mkhilji@healthaccesstp.org::786b347f-5c92-43ad-8440-f1991fd2793a" providerId="AD" clId="Web-{3D7FD6B8-E0CA-1895-B012-43FF4F9E766F}" dt="2020-11-19T21:13:40.445" v="80" actId="20577"/>
        <pc:sldMkLst>
          <pc:docMk/>
          <pc:sldMk cId="2790774772" sldId="260"/>
        </pc:sldMkLst>
        <pc:spChg chg="mod">
          <ac:chgData name="Munira Khilji" userId="S::mkhilji@healthaccesstp.org::786b347f-5c92-43ad-8440-f1991fd2793a" providerId="AD" clId="Web-{3D7FD6B8-E0CA-1895-B012-43FF4F9E766F}" dt="2020-11-19T21:13:40.445" v="80" actId="20577"/>
          <ac:spMkLst>
            <pc:docMk/>
            <pc:sldMk cId="2790774772" sldId="260"/>
            <ac:spMk id="3" creationId="{C76C5FDC-9AD8-4D4A-B2F1-9E3399DC0BD9}"/>
          </ac:spMkLst>
        </pc:spChg>
      </pc:sldChg>
    </pc:docChg>
  </pc:docChgLst>
  <pc:docChgLst>
    <pc:chgData name="Cyntia" userId="91db8f41-6995-4023-962d-a4beab06f747" providerId="ADAL" clId="{8683629E-C49A-4CFC-8CB6-3922AC565141}"/>
    <pc:docChg chg="modSld">
      <pc:chgData name="Cyntia" userId="91db8f41-6995-4023-962d-a4beab06f747" providerId="ADAL" clId="{8683629E-C49A-4CFC-8CB6-3922AC565141}" dt="2020-11-16T18:21:50.021" v="13" actId="207"/>
      <pc:docMkLst>
        <pc:docMk/>
      </pc:docMkLst>
      <pc:sldChg chg="modSp mod">
        <pc:chgData name="Cyntia" userId="91db8f41-6995-4023-962d-a4beab06f747" providerId="ADAL" clId="{8683629E-C49A-4CFC-8CB6-3922AC565141}" dt="2020-11-16T18:20:17.180" v="2" actId="207"/>
        <pc:sldMkLst>
          <pc:docMk/>
          <pc:sldMk cId="2455335035" sldId="257"/>
        </pc:sldMkLst>
        <pc:picChg chg="mod">
          <ac:chgData name="Cyntia" userId="91db8f41-6995-4023-962d-a4beab06f747" providerId="ADAL" clId="{8683629E-C49A-4CFC-8CB6-3922AC565141}" dt="2020-11-16T18:20:17.180" v="2" actId="207"/>
          <ac:picMkLst>
            <pc:docMk/>
            <pc:sldMk cId="2455335035" sldId="257"/>
            <ac:picMk id="22" creationId="{53AC5792-0653-4E25-B241-62AC7F1D11DB}"/>
          </ac:picMkLst>
        </pc:picChg>
      </pc:sldChg>
      <pc:sldChg chg="modSp mod">
        <pc:chgData name="Cyntia" userId="91db8f41-6995-4023-962d-a4beab06f747" providerId="ADAL" clId="{8683629E-C49A-4CFC-8CB6-3922AC565141}" dt="2020-11-16T18:21:33.283" v="11" actId="207"/>
        <pc:sldMkLst>
          <pc:docMk/>
          <pc:sldMk cId="2406798745" sldId="258"/>
        </pc:sldMkLst>
        <pc:picChg chg="mod">
          <ac:chgData name="Cyntia" userId="91db8f41-6995-4023-962d-a4beab06f747" providerId="ADAL" clId="{8683629E-C49A-4CFC-8CB6-3922AC565141}" dt="2020-11-16T18:21:33.283" v="11" actId="207"/>
          <ac:picMkLst>
            <pc:docMk/>
            <pc:sldMk cId="2406798745" sldId="258"/>
            <ac:picMk id="8" creationId="{B685D1BD-3F38-4D25-AA7D-AE0DF2C67906}"/>
          </ac:picMkLst>
        </pc:picChg>
      </pc:sldChg>
      <pc:sldChg chg="modSp mod">
        <pc:chgData name="Cyntia" userId="91db8f41-6995-4023-962d-a4beab06f747" providerId="ADAL" clId="{8683629E-C49A-4CFC-8CB6-3922AC565141}" dt="2020-11-16T18:20:56.200" v="7" actId="207"/>
        <pc:sldMkLst>
          <pc:docMk/>
          <pc:sldMk cId="1062719463" sldId="259"/>
        </pc:sldMkLst>
        <pc:spChg chg="mod">
          <ac:chgData name="Cyntia" userId="91db8f41-6995-4023-962d-a4beab06f747" providerId="ADAL" clId="{8683629E-C49A-4CFC-8CB6-3922AC565141}" dt="2020-11-16T13:33:56.121" v="1" actId="20577"/>
          <ac:spMkLst>
            <pc:docMk/>
            <pc:sldMk cId="1062719463" sldId="259"/>
            <ac:spMk id="3" creationId="{C76C5FDC-9AD8-4D4A-B2F1-9E3399DC0BD9}"/>
          </ac:spMkLst>
        </pc:spChg>
        <pc:picChg chg="mod">
          <ac:chgData name="Cyntia" userId="91db8f41-6995-4023-962d-a4beab06f747" providerId="ADAL" clId="{8683629E-C49A-4CFC-8CB6-3922AC565141}" dt="2020-11-16T18:20:56.200" v="7" actId="207"/>
          <ac:picMkLst>
            <pc:docMk/>
            <pc:sldMk cId="1062719463" sldId="259"/>
            <ac:picMk id="5" creationId="{3E26C839-9CAF-46E5-BCC9-F33F81F202A2}"/>
          </ac:picMkLst>
        </pc:picChg>
      </pc:sldChg>
      <pc:sldChg chg="modSp mod">
        <pc:chgData name="Cyntia" userId="91db8f41-6995-4023-962d-a4beab06f747" providerId="ADAL" clId="{8683629E-C49A-4CFC-8CB6-3922AC565141}" dt="2020-11-16T18:20:30.332" v="5" actId="207"/>
        <pc:sldMkLst>
          <pc:docMk/>
          <pc:sldMk cId="2790774772" sldId="260"/>
        </pc:sldMkLst>
        <pc:picChg chg="mod">
          <ac:chgData name="Cyntia" userId="91db8f41-6995-4023-962d-a4beab06f747" providerId="ADAL" clId="{8683629E-C49A-4CFC-8CB6-3922AC565141}" dt="2020-11-16T18:20:30.332" v="5" actId="207"/>
          <ac:picMkLst>
            <pc:docMk/>
            <pc:sldMk cId="2790774772" sldId="260"/>
            <ac:picMk id="5" creationId="{FAA7C62C-9292-46A7-BCD9-C11B64E50FF5}"/>
          </ac:picMkLst>
        </pc:picChg>
      </pc:sldChg>
      <pc:sldChg chg="modSp mod">
        <pc:chgData name="Cyntia" userId="91db8f41-6995-4023-962d-a4beab06f747" providerId="ADAL" clId="{8683629E-C49A-4CFC-8CB6-3922AC565141}" dt="2020-11-16T18:20:48.235" v="6" actId="207"/>
        <pc:sldMkLst>
          <pc:docMk/>
          <pc:sldMk cId="1608671988" sldId="261"/>
        </pc:sldMkLst>
        <pc:picChg chg="mod">
          <ac:chgData name="Cyntia" userId="91db8f41-6995-4023-962d-a4beab06f747" providerId="ADAL" clId="{8683629E-C49A-4CFC-8CB6-3922AC565141}" dt="2020-11-16T18:20:48.235" v="6" actId="207"/>
          <ac:picMkLst>
            <pc:docMk/>
            <pc:sldMk cId="1608671988" sldId="261"/>
            <ac:picMk id="14" creationId="{4A8EA1E7-7857-48A9-80C0-D785CF20A766}"/>
          </ac:picMkLst>
        </pc:picChg>
      </pc:sldChg>
      <pc:sldChg chg="modSp mod">
        <pc:chgData name="Cyntia" userId="91db8f41-6995-4023-962d-a4beab06f747" providerId="ADAL" clId="{8683629E-C49A-4CFC-8CB6-3922AC565141}" dt="2020-11-16T18:21:50.021" v="13" actId="207"/>
        <pc:sldMkLst>
          <pc:docMk/>
          <pc:sldMk cId="200036370" sldId="262"/>
        </pc:sldMkLst>
        <pc:picChg chg="mod">
          <ac:chgData name="Cyntia" userId="91db8f41-6995-4023-962d-a4beab06f747" providerId="ADAL" clId="{8683629E-C49A-4CFC-8CB6-3922AC565141}" dt="2020-11-16T18:21:50.021" v="13" actId="207"/>
          <ac:picMkLst>
            <pc:docMk/>
            <pc:sldMk cId="200036370" sldId="262"/>
            <ac:picMk id="7" creationId="{AFA7BA64-BE3E-48AA-99F1-7AE777E3EF98}"/>
          </ac:picMkLst>
        </pc:picChg>
      </pc:sldChg>
      <pc:sldChg chg="modSp mod">
        <pc:chgData name="Cyntia" userId="91db8f41-6995-4023-962d-a4beab06f747" providerId="ADAL" clId="{8683629E-C49A-4CFC-8CB6-3922AC565141}" dt="2020-11-16T18:21:21.772" v="9" actId="207"/>
        <pc:sldMkLst>
          <pc:docMk/>
          <pc:sldMk cId="187181745" sldId="263"/>
        </pc:sldMkLst>
        <pc:picChg chg="mod">
          <ac:chgData name="Cyntia" userId="91db8f41-6995-4023-962d-a4beab06f747" providerId="ADAL" clId="{8683629E-C49A-4CFC-8CB6-3922AC565141}" dt="2020-11-16T18:21:21.772" v="9" actId="207"/>
          <ac:picMkLst>
            <pc:docMk/>
            <pc:sldMk cId="187181745" sldId="263"/>
            <ac:picMk id="9" creationId="{2787A43D-73A8-4414-BA80-CC843CB3D55F}"/>
          </ac:picMkLst>
        </pc:picChg>
      </pc:sldChg>
      <pc:sldChg chg="modSp mod">
        <pc:chgData name="Cyntia" userId="91db8f41-6995-4023-962d-a4beab06f747" providerId="ADAL" clId="{8683629E-C49A-4CFC-8CB6-3922AC565141}" dt="2020-11-16T18:21:26.225" v="10" actId="207"/>
        <pc:sldMkLst>
          <pc:docMk/>
          <pc:sldMk cId="1239773853" sldId="264"/>
        </pc:sldMkLst>
        <pc:picChg chg="mod">
          <ac:chgData name="Cyntia" userId="91db8f41-6995-4023-962d-a4beab06f747" providerId="ADAL" clId="{8683629E-C49A-4CFC-8CB6-3922AC565141}" dt="2020-11-16T18:21:26.225" v="10" actId="207"/>
          <ac:picMkLst>
            <pc:docMk/>
            <pc:sldMk cId="1239773853" sldId="264"/>
            <ac:picMk id="4" creationId="{85AD9448-ABC8-447E-B743-0DFAA83F1A13}"/>
          </ac:picMkLst>
        </pc:picChg>
      </pc:sldChg>
      <pc:sldChg chg="modSp mod">
        <pc:chgData name="Cyntia" userId="91db8f41-6995-4023-962d-a4beab06f747" providerId="ADAL" clId="{8683629E-C49A-4CFC-8CB6-3922AC565141}" dt="2020-11-16T18:21:03.354" v="8" actId="207"/>
        <pc:sldMkLst>
          <pc:docMk/>
          <pc:sldMk cId="1301028376" sldId="265"/>
        </pc:sldMkLst>
        <pc:picChg chg="mod">
          <ac:chgData name="Cyntia" userId="91db8f41-6995-4023-962d-a4beab06f747" providerId="ADAL" clId="{8683629E-C49A-4CFC-8CB6-3922AC565141}" dt="2020-11-16T18:21:03.354" v="8" actId="207"/>
          <ac:picMkLst>
            <pc:docMk/>
            <pc:sldMk cId="1301028376" sldId="265"/>
            <ac:picMk id="5" creationId="{2D0482B1-36E2-47B9-9E74-452E1D44FBE2}"/>
          </ac:picMkLst>
        </pc:picChg>
      </pc:sldChg>
    </pc:docChg>
  </pc:docChgLst>
  <pc:docChgLst>
    <pc:chgData name="Cyntia Kocan" userId="91db8f41-6995-4023-962d-a4beab06f747" providerId="ADAL" clId="{8683629E-C49A-4CFC-8CB6-3922AC565141}"/>
    <pc:docChg chg="undo custSel addSld delSld modSld sldOrd">
      <pc:chgData name="Cyntia Kocan" userId="91db8f41-6995-4023-962d-a4beab06f747" providerId="ADAL" clId="{8683629E-C49A-4CFC-8CB6-3922AC565141}" dt="2020-11-20T13:58:57.032" v="5406" actId="20577"/>
      <pc:docMkLst>
        <pc:docMk/>
      </pc:docMkLst>
      <pc:sldChg chg="modSp mod">
        <pc:chgData name="Cyntia Kocan" userId="91db8f41-6995-4023-962d-a4beab06f747" providerId="ADAL" clId="{8683629E-C49A-4CFC-8CB6-3922AC565141}" dt="2020-11-19T20:04:30.073" v="4497" actId="14100"/>
        <pc:sldMkLst>
          <pc:docMk/>
          <pc:sldMk cId="1429011093" sldId="256"/>
        </pc:sldMkLst>
        <pc:spChg chg="mod">
          <ac:chgData name="Cyntia Kocan" userId="91db8f41-6995-4023-962d-a4beab06f747" providerId="ADAL" clId="{8683629E-C49A-4CFC-8CB6-3922AC565141}" dt="2020-11-19T19:43:29.215" v="4319" actId="20577"/>
          <ac:spMkLst>
            <pc:docMk/>
            <pc:sldMk cId="1429011093" sldId="256"/>
            <ac:spMk id="2" creationId="{B33D4898-06CD-47D8-BB98-40B1FC5471DB}"/>
          </ac:spMkLst>
        </pc:spChg>
        <pc:spChg chg="mod">
          <ac:chgData name="Cyntia Kocan" userId="91db8f41-6995-4023-962d-a4beab06f747" providerId="ADAL" clId="{8683629E-C49A-4CFC-8CB6-3922AC565141}" dt="2020-11-19T17:39:24.459" v="3179" actId="13926"/>
          <ac:spMkLst>
            <pc:docMk/>
            <pc:sldMk cId="1429011093" sldId="256"/>
            <ac:spMk id="3" creationId="{58FA0CC9-96F5-451D-9620-973469CCE590}"/>
          </ac:spMkLst>
        </pc:spChg>
        <pc:spChg chg="mod">
          <ac:chgData name="Cyntia Kocan" userId="91db8f41-6995-4023-962d-a4beab06f747" providerId="ADAL" clId="{8683629E-C49A-4CFC-8CB6-3922AC565141}" dt="2020-11-19T20:04:30.073" v="4497" actId="14100"/>
          <ac:spMkLst>
            <pc:docMk/>
            <pc:sldMk cId="1429011093" sldId="256"/>
            <ac:spMk id="44" creationId="{41A54E55-BE94-4F18-93A3-B048417F1750}"/>
          </ac:spMkLst>
        </pc:spChg>
      </pc:sldChg>
      <pc:sldChg chg="addSp delSp modSp del mod">
        <pc:chgData name="Cyntia Kocan" userId="91db8f41-6995-4023-962d-a4beab06f747" providerId="ADAL" clId="{8683629E-C49A-4CFC-8CB6-3922AC565141}" dt="2020-11-19T20:24:38.575" v="4888" actId="47"/>
        <pc:sldMkLst>
          <pc:docMk/>
          <pc:sldMk cId="2455335035" sldId="257"/>
        </pc:sldMkLst>
        <pc:spChg chg="mod">
          <ac:chgData name="Cyntia Kocan" userId="91db8f41-6995-4023-962d-a4beab06f747" providerId="ADAL" clId="{8683629E-C49A-4CFC-8CB6-3922AC565141}" dt="2020-11-19T17:41:32.922" v="3188" actId="1076"/>
          <ac:spMkLst>
            <pc:docMk/>
            <pc:sldMk cId="2455335035" sldId="257"/>
            <ac:spMk id="3" creationId="{C76C5FDC-9AD8-4D4A-B2F1-9E3399DC0BD9}"/>
          </ac:spMkLst>
        </pc:spChg>
        <pc:spChg chg="add del">
          <ac:chgData name="Cyntia Kocan" userId="91db8f41-6995-4023-962d-a4beab06f747" providerId="ADAL" clId="{8683629E-C49A-4CFC-8CB6-3922AC565141}" dt="2020-11-19T19:59:11.392" v="4435" actId="22"/>
          <ac:spMkLst>
            <pc:docMk/>
            <pc:sldMk cId="2455335035" sldId="257"/>
            <ac:spMk id="6" creationId="{B9A1EBC9-4C41-4A7C-859B-C66EF488B3B1}"/>
          </ac:spMkLst>
        </pc:spChg>
        <pc:spChg chg="add del mod">
          <ac:chgData name="Cyntia Kocan" userId="91db8f41-6995-4023-962d-a4beab06f747" providerId="ADAL" clId="{8683629E-C49A-4CFC-8CB6-3922AC565141}" dt="2020-11-19T17:41:26.983" v="3187" actId="478"/>
          <ac:spMkLst>
            <pc:docMk/>
            <pc:sldMk cId="2455335035" sldId="257"/>
            <ac:spMk id="20" creationId="{209E4D74-45E6-4963-8871-11C158665488}"/>
          </ac:spMkLst>
        </pc:spChg>
        <pc:picChg chg="add del mod">
          <ac:chgData name="Cyntia Kocan" userId="91db8f41-6995-4023-962d-a4beab06f747" providerId="ADAL" clId="{8683629E-C49A-4CFC-8CB6-3922AC565141}" dt="2020-11-19T20:00:23.985" v="4454" actId="478"/>
          <ac:picMkLst>
            <pc:docMk/>
            <pc:sldMk cId="2455335035" sldId="257"/>
            <ac:picMk id="5" creationId="{5EF1328F-12C6-4234-AA72-F4E2B0BCE796}"/>
          </ac:picMkLst>
        </pc:picChg>
        <pc:picChg chg="add del mod">
          <ac:chgData name="Cyntia Kocan" userId="91db8f41-6995-4023-962d-a4beab06f747" providerId="ADAL" clId="{8683629E-C49A-4CFC-8CB6-3922AC565141}" dt="2020-11-19T20:00:23.423" v="4453" actId="478"/>
          <ac:picMkLst>
            <pc:docMk/>
            <pc:sldMk cId="2455335035" sldId="257"/>
            <ac:picMk id="7" creationId="{C1B32B28-34FF-4B99-AE9F-FD727D70B4EA}"/>
          </ac:picMkLst>
        </pc:picChg>
        <pc:picChg chg="add del mod">
          <ac:chgData name="Cyntia Kocan" userId="91db8f41-6995-4023-962d-a4beab06f747" providerId="ADAL" clId="{8683629E-C49A-4CFC-8CB6-3922AC565141}" dt="2020-11-19T20:00:24.580" v="4455" actId="478"/>
          <ac:picMkLst>
            <pc:docMk/>
            <pc:sldMk cId="2455335035" sldId="257"/>
            <ac:picMk id="8" creationId="{12A55DBA-062C-4E07-A02A-D916943B5C30}"/>
          </ac:picMkLst>
        </pc:picChg>
        <pc:picChg chg="add del mod">
          <ac:chgData name="Cyntia Kocan" userId="91db8f41-6995-4023-962d-a4beab06f747" providerId="ADAL" clId="{8683629E-C49A-4CFC-8CB6-3922AC565141}" dt="2020-11-13T23:43:42.530" v="2419" actId="21"/>
          <ac:picMkLst>
            <pc:docMk/>
            <pc:sldMk cId="2455335035" sldId="257"/>
            <ac:picMk id="22" creationId="{53AC5792-0653-4E25-B241-62AC7F1D11DB}"/>
          </ac:picMkLst>
        </pc:picChg>
      </pc:sldChg>
      <pc:sldChg chg="addSp delSp modSp mod">
        <pc:chgData name="Cyntia Kocan" userId="91db8f41-6995-4023-962d-a4beab06f747" providerId="ADAL" clId="{8683629E-C49A-4CFC-8CB6-3922AC565141}" dt="2020-11-20T13:52:07.129" v="5120" actId="20577"/>
        <pc:sldMkLst>
          <pc:docMk/>
          <pc:sldMk cId="2406798745" sldId="258"/>
        </pc:sldMkLst>
        <pc:spChg chg="mod">
          <ac:chgData name="Cyntia Kocan" userId="91db8f41-6995-4023-962d-a4beab06f747" providerId="ADAL" clId="{8683629E-C49A-4CFC-8CB6-3922AC565141}" dt="2020-11-13T23:34:41.563" v="2115" actId="13926"/>
          <ac:spMkLst>
            <pc:docMk/>
            <pc:sldMk cId="2406798745" sldId="258"/>
            <ac:spMk id="2" creationId="{284E67E7-4185-4BAF-9DCC-854CB0DE8C49}"/>
          </ac:spMkLst>
        </pc:spChg>
        <pc:spChg chg="del">
          <ac:chgData name="Cyntia Kocan" userId="91db8f41-6995-4023-962d-a4beab06f747" providerId="ADAL" clId="{8683629E-C49A-4CFC-8CB6-3922AC565141}" dt="2020-11-13T22:40:10.903" v="437" actId="478"/>
          <ac:spMkLst>
            <pc:docMk/>
            <pc:sldMk cId="2406798745" sldId="258"/>
            <ac:spMk id="3" creationId="{88EDA036-36AE-4F9C-854C-0F9286335D17}"/>
          </ac:spMkLst>
        </pc:spChg>
        <pc:graphicFrameChg chg="add mod modGraphic">
          <ac:chgData name="Cyntia Kocan" userId="91db8f41-6995-4023-962d-a4beab06f747" providerId="ADAL" clId="{8683629E-C49A-4CFC-8CB6-3922AC565141}" dt="2020-11-20T13:52:07.129" v="5120" actId="20577"/>
          <ac:graphicFrameMkLst>
            <pc:docMk/>
            <pc:sldMk cId="2406798745" sldId="258"/>
            <ac:graphicFrameMk id="4" creationId="{D734BDCA-D0E5-4434-8897-2FA743378B83}"/>
          </ac:graphicFrameMkLst>
        </pc:graphicFrameChg>
        <pc:graphicFrameChg chg="add mod">
          <ac:chgData name="Cyntia Kocan" userId="91db8f41-6995-4023-962d-a4beab06f747" providerId="ADAL" clId="{8683629E-C49A-4CFC-8CB6-3922AC565141}" dt="2020-11-19T19:28:25.883" v="4279" actId="571"/>
          <ac:graphicFrameMkLst>
            <pc:docMk/>
            <pc:sldMk cId="2406798745" sldId="258"/>
            <ac:graphicFrameMk id="5" creationId="{374A833F-E916-45C4-A99B-3F1B89DFA8D1}"/>
          </ac:graphicFrameMkLst>
        </pc:graphicFrameChg>
        <pc:picChg chg="add del">
          <ac:chgData name="Cyntia Kocan" userId="91db8f41-6995-4023-962d-a4beab06f747" providerId="ADAL" clId="{8683629E-C49A-4CFC-8CB6-3922AC565141}" dt="2020-11-13T23:41:30.864" v="2392" actId="478"/>
          <ac:picMkLst>
            <pc:docMk/>
            <pc:sldMk cId="2406798745" sldId="258"/>
            <ac:picMk id="6" creationId="{241AE3EA-8886-4C15-B549-C94F62F62310}"/>
          </ac:picMkLst>
        </pc:picChg>
        <pc:picChg chg="add mod">
          <ac:chgData name="Cyntia Kocan" userId="91db8f41-6995-4023-962d-a4beab06f747" providerId="ADAL" clId="{8683629E-C49A-4CFC-8CB6-3922AC565141}" dt="2020-11-13T23:42:07.545" v="2404" actId="1076"/>
          <ac:picMkLst>
            <pc:docMk/>
            <pc:sldMk cId="2406798745" sldId="258"/>
            <ac:picMk id="8" creationId="{B685D1BD-3F38-4D25-AA7D-AE0DF2C67906}"/>
          </ac:picMkLst>
        </pc:picChg>
      </pc:sldChg>
      <pc:sldChg chg="addSp delSp modSp mod">
        <pc:chgData name="Cyntia Kocan" userId="91db8f41-6995-4023-962d-a4beab06f747" providerId="ADAL" clId="{8683629E-C49A-4CFC-8CB6-3922AC565141}" dt="2020-11-19T19:55:04.708" v="4433" actId="179"/>
        <pc:sldMkLst>
          <pc:docMk/>
          <pc:sldMk cId="1062719463" sldId="259"/>
        </pc:sldMkLst>
        <pc:spChg chg="mod">
          <ac:chgData name="Cyntia Kocan" userId="91db8f41-6995-4023-962d-a4beab06f747" providerId="ADAL" clId="{8683629E-C49A-4CFC-8CB6-3922AC565141}" dt="2020-11-19T19:55:04.708" v="4433" actId="179"/>
          <ac:spMkLst>
            <pc:docMk/>
            <pc:sldMk cId="1062719463" sldId="259"/>
            <ac:spMk id="3" creationId="{C76C5FDC-9AD8-4D4A-B2F1-9E3399DC0BD9}"/>
          </ac:spMkLst>
        </pc:spChg>
        <pc:picChg chg="add mod modCrop">
          <ac:chgData name="Cyntia Kocan" userId="91db8f41-6995-4023-962d-a4beab06f747" providerId="ADAL" clId="{8683629E-C49A-4CFC-8CB6-3922AC565141}" dt="2020-11-13T23:40:17.670" v="2378" actId="1037"/>
          <ac:picMkLst>
            <pc:docMk/>
            <pc:sldMk cId="1062719463" sldId="259"/>
            <ac:picMk id="5" creationId="{3E26C839-9CAF-46E5-BCC9-F33F81F202A2}"/>
          </ac:picMkLst>
        </pc:picChg>
        <pc:picChg chg="add mod">
          <ac:chgData name="Cyntia Kocan" userId="91db8f41-6995-4023-962d-a4beab06f747" providerId="ADAL" clId="{8683629E-C49A-4CFC-8CB6-3922AC565141}" dt="2020-11-19T19:54:25.540" v="4420" actId="108"/>
          <ac:picMkLst>
            <pc:docMk/>
            <pc:sldMk cId="1062719463" sldId="259"/>
            <ac:picMk id="6" creationId="{3C05C0E2-3AB7-4410-8FE9-8E794E04B9C0}"/>
          </ac:picMkLst>
        </pc:picChg>
        <pc:picChg chg="add mod">
          <ac:chgData name="Cyntia Kocan" userId="91db8f41-6995-4023-962d-a4beab06f747" providerId="ADAL" clId="{8683629E-C49A-4CFC-8CB6-3922AC565141}" dt="2020-11-19T19:54:20.545" v="4419" actId="108"/>
          <ac:picMkLst>
            <pc:docMk/>
            <pc:sldMk cId="1062719463" sldId="259"/>
            <ac:picMk id="8" creationId="{0E321329-E23C-48EC-9A7B-6631E927FC3E}"/>
          </ac:picMkLst>
        </pc:picChg>
        <pc:picChg chg="add mod">
          <ac:chgData name="Cyntia Kocan" userId="91db8f41-6995-4023-962d-a4beab06f747" providerId="ADAL" clId="{8683629E-C49A-4CFC-8CB6-3922AC565141}" dt="2020-11-19T19:54:16.981" v="4418" actId="207"/>
          <ac:picMkLst>
            <pc:docMk/>
            <pc:sldMk cId="1062719463" sldId="259"/>
            <ac:picMk id="10" creationId="{59CEB3CE-D13C-45E7-AC45-047D53DC961F}"/>
          </ac:picMkLst>
        </pc:picChg>
        <pc:picChg chg="add mod">
          <ac:chgData name="Cyntia Kocan" userId="91db8f41-6995-4023-962d-a4beab06f747" providerId="ADAL" clId="{8683629E-C49A-4CFC-8CB6-3922AC565141}" dt="2020-11-19T19:54:29.603" v="4421" actId="108"/>
          <ac:picMkLst>
            <pc:docMk/>
            <pc:sldMk cId="1062719463" sldId="259"/>
            <ac:picMk id="12" creationId="{5577BA23-4A0B-4B42-816D-347157AFB4A2}"/>
          </ac:picMkLst>
        </pc:picChg>
        <pc:picChg chg="add del mod">
          <ac:chgData name="Cyntia Kocan" userId="91db8f41-6995-4023-962d-a4beab06f747" providerId="ADAL" clId="{8683629E-C49A-4CFC-8CB6-3922AC565141}" dt="2020-11-19T19:47:06.587" v="4358" actId="478"/>
          <ac:picMkLst>
            <pc:docMk/>
            <pc:sldMk cId="1062719463" sldId="259"/>
            <ac:picMk id="14" creationId="{6F36F692-A11F-4474-A18F-710D1662DD8E}"/>
          </ac:picMkLst>
        </pc:picChg>
        <pc:picChg chg="add mod">
          <ac:chgData name="Cyntia Kocan" userId="91db8f41-6995-4023-962d-a4beab06f747" providerId="ADAL" clId="{8683629E-C49A-4CFC-8CB6-3922AC565141}" dt="2020-11-19T19:54:35.833" v="4424" actId="108"/>
          <ac:picMkLst>
            <pc:docMk/>
            <pc:sldMk cId="1062719463" sldId="259"/>
            <ac:picMk id="16" creationId="{07BF9F04-BBB0-4094-8268-28C5255ED61F}"/>
          </ac:picMkLst>
        </pc:picChg>
        <pc:picChg chg="add mod">
          <ac:chgData name="Cyntia Kocan" userId="91db8f41-6995-4023-962d-a4beab06f747" providerId="ADAL" clId="{8683629E-C49A-4CFC-8CB6-3922AC565141}" dt="2020-11-19T19:54:32.103" v="4422" actId="108"/>
          <ac:picMkLst>
            <pc:docMk/>
            <pc:sldMk cId="1062719463" sldId="259"/>
            <ac:picMk id="18" creationId="{6237948E-71CC-490E-8DD0-4FCD018D23A1}"/>
          </ac:picMkLst>
        </pc:picChg>
        <pc:picChg chg="add mod">
          <ac:chgData name="Cyntia Kocan" userId="91db8f41-6995-4023-962d-a4beab06f747" providerId="ADAL" clId="{8683629E-C49A-4CFC-8CB6-3922AC565141}" dt="2020-11-19T19:54:40.353" v="4425" actId="108"/>
          <ac:picMkLst>
            <pc:docMk/>
            <pc:sldMk cId="1062719463" sldId="259"/>
            <ac:picMk id="20" creationId="{D19E7A9C-F863-449E-8599-66686470D5FA}"/>
          </ac:picMkLst>
        </pc:picChg>
        <pc:picChg chg="add mod">
          <ac:chgData name="Cyntia Kocan" userId="91db8f41-6995-4023-962d-a4beab06f747" providerId="ADAL" clId="{8683629E-C49A-4CFC-8CB6-3922AC565141}" dt="2020-11-19T19:54:42.283" v="4426" actId="108"/>
          <ac:picMkLst>
            <pc:docMk/>
            <pc:sldMk cId="1062719463" sldId="259"/>
            <ac:picMk id="22" creationId="{608CDE5A-9D9F-4063-9E6A-230791ACF89D}"/>
          </ac:picMkLst>
        </pc:picChg>
      </pc:sldChg>
      <pc:sldChg chg="addSp delSp modSp mod ord">
        <pc:chgData name="Cyntia Kocan" userId="91db8f41-6995-4023-962d-a4beab06f747" providerId="ADAL" clId="{8683629E-C49A-4CFC-8CB6-3922AC565141}" dt="2020-11-20T13:52:19.283" v="5122" actId="1076"/>
        <pc:sldMkLst>
          <pc:docMk/>
          <pc:sldMk cId="2790774772" sldId="260"/>
        </pc:sldMkLst>
        <pc:spChg chg="mod">
          <ac:chgData name="Cyntia Kocan" userId="91db8f41-6995-4023-962d-a4beab06f747" providerId="ADAL" clId="{8683629E-C49A-4CFC-8CB6-3922AC565141}" dt="2020-11-19T19:13:40.966" v="4056" actId="1076"/>
          <ac:spMkLst>
            <pc:docMk/>
            <pc:sldMk cId="2790774772" sldId="260"/>
            <ac:spMk id="3" creationId="{C76C5FDC-9AD8-4D4A-B2F1-9E3399DC0BD9}"/>
          </ac:spMkLst>
        </pc:spChg>
        <pc:spChg chg="add mod">
          <ac:chgData name="Cyntia Kocan" userId="91db8f41-6995-4023-962d-a4beab06f747" providerId="ADAL" clId="{8683629E-C49A-4CFC-8CB6-3922AC565141}" dt="2020-11-19T19:13:47.170" v="4058" actId="20577"/>
          <ac:spMkLst>
            <pc:docMk/>
            <pc:sldMk cId="2790774772" sldId="260"/>
            <ac:spMk id="4" creationId="{686D3234-C5B2-4974-B1E8-5CDB8A16B9CF}"/>
          </ac:spMkLst>
        </pc:spChg>
        <pc:picChg chg="add mod">
          <ac:chgData name="Cyntia Kocan" userId="91db8f41-6995-4023-962d-a4beab06f747" providerId="ADAL" clId="{8683629E-C49A-4CFC-8CB6-3922AC565141}" dt="2020-11-13T23:39:12.011" v="2351" actId="1076"/>
          <ac:picMkLst>
            <pc:docMk/>
            <pc:sldMk cId="2790774772" sldId="260"/>
            <ac:picMk id="5" creationId="{FAA7C62C-9292-46A7-BCD9-C11B64E50FF5}"/>
          </ac:picMkLst>
        </pc:picChg>
        <pc:picChg chg="add del mod">
          <ac:chgData name="Cyntia Kocan" userId="91db8f41-6995-4023-962d-a4beab06f747" providerId="ADAL" clId="{8683629E-C49A-4CFC-8CB6-3922AC565141}" dt="2020-11-19T17:47:18.695" v="3311" actId="478"/>
          <ac:picMkLst>
            <pc:docMk/>
            <pc:sldMk cId="2790774772" sldId="260"/>
            <ac:picMk id="6" creationId="{10345E5F-9A95-4370-9956-26A29223A798}"/>
          </ac:picMkLst>
        </pc:picChg>
        <pc:picChg chg="add mod">
          <ac:chgData name="Cyntia Kocan" userId="91db8f41-6995-4023-962d-a4beab06f747" providerId="ADAL" clId="{8683629E-C49A-4CFC-8CB6-3922AC565141}" dt="2020-11-20T13:52:19.283" v="5122" actId="1076"/>
          <ac:picMkLst>
            <pc:docMk/>
            <pc:sldMk cId="2790774772" sldId="260"/>
            <ac:picMk id="8" creationId="{641C8383-2577-48C0-8C31-EC351BF7FFEC}"/>
          </ac:picMkLst>
        </pc:picChg>
        <pc:picChg chg="add mod">
          <ac:chgData name="Cyntia Kocan" userId="91db8f41-6995-4023-962d-a4beab06f747" providerId="ADAL" clId="{8683629E-C49A-4CFC-8CB6-3922AC565141}" dt="2020-11-20T13:52:17.617" v="5121" actId="1076"/>
          <ac:picMkLst>
            <pc:docMk/>
            <pc:sldMk cId="2790774772" sldId="260"/>
            <ac:picMk id="10" creationId="{10759EA2-27DE-442A-9DB6-0A5F800259E4}"/>
          </ac:picMkLst>
        </pc:picChg>
        <pc:picChg chg="add mod">
          <ac:chgData name="Cyntia Kocan" userId="91db8f41-6995-4023-962d-a4beab06f747" providerId="ADAL" clId="{8683629E-C49A-4CFC-8CB6-3922AC565141}" dt="2020-11-19T19:13:40.966" v="4056" actId="1076"/>
          <ac:picMkLst>
            <pc:docMk/>
            <pc:sldMk cId="2790774772" sldId="260"/>
            <ac:picMk id="12" creationId="{0DFA9CF0-3307-4B9D-BFF2-13158900F638}"/>
          </ac:picMkLst>
        </pc:picChg>
        <pc:picChg chg="add mod">
          <ac:chgData name="Cyntia Kocan" userId="91db8f41-6995-4023-962d-a4beab06f747" providerId="ADAL" clId="{8683629E-C49A-4CFC-8CB6-3922AC565141}" dt="2020-11-19T19:13:40.966" v="4056" actId="1076"/>
          <ac:picMkLst>
            <pc:docMk/>
            <pc:sldMk cId="2790774772" sldId="260"/>
            <ac:picMk id="14" creationId="{36E6C697-7246-48FA-9226-F2715224B0A8}"/>
          </ac:picMkLst>
        </pc:picChg>
      </pc:sldChg>
      <pc:sldChg chg="addSp modSp mod">
        <pc:chgData name="Cyntia Kocan" userId="91db8f41-6995-4023-962d-a4beab06f747" providerId="ADAL" clId="{8683629E-C49A-4CFC-8CB6-3922AC565141}" dt="2020-11-19T19:08:25.992" v="3877" actId="113"/>
        <pc:sldMkLst>
          <pc:docMk/>
          <pc:sldMk cId="1608671988" sldId="261"/>
        </pc:sldMkLst>
        <pc:spChg chg="mod">
          <ac:chgData name="Cyntia Kocan" userId="91db8f41-6995-4023-962d-a4beab06f747" providerId="ADAL" clId="{8683629E-C49A-4CFC-8CB6-3922AC565141}" dt="2020-11-19T17:43:15.999" v="3189" actId="179"/>
          <ac:spMkLst>
            <pc:docMk/>
            <pc:sldMk cId="1608671988" sldId="261"/>
            <ac:spMk id="3" creationId="{C76C5FDC-9AD8-4D4A-B2F1-9E3399DC0BD9}"/>
          </ac:spMkLst>
        </pc:spChg>
        <pc:spChg chg="mod">
          <ac:chgData name="Cyntia Kocan" userId="91db8f41-6995-4023-962d-a4beab06f747" providerId="ADAL" clId="{8683629E-C49A-4CFC-8CB6-3922AC565141}" dt="2020-11-19T19:08:25.992" v="3877" actId="113"/>
          <ac:spMkLst>
            <pc:docMk/>
            <pc:sldMk cId="1608671988" sldId="261"/>
            <ac:spMk id="5" creationId="{2F91CBAD-2ECA-47FF-A96B-80E59E1C484B}"/>
          </ac:spMkLst>
        </pc:spChg>
        <pc:picChg chg="add">
          <ac:chgData name="Cyntia Kocan" userId="91db8f41-6995-4023-962d-a4beab06f747" providerId="ADAL" clId="{8683629E-C49A-4CFC-8CB6-3922AC565141}" dt="2020-11-13T23:43:44.836" v="2420" actId="22"/>
          <ac:picMkLst>
            <pc:docMk/>
            <pc:sldMk cId="1608671988" sldId="261"/>
            <ac:picMk id="14" creationId="{4A8EA1E7-7857-48A9-80C0-D785CF20A766}"/>
          </ac:picMkLst>
        </pc:picChg>
      </pc:sldChg>
      <pc:sldChg chg="addSp modSp new mod ord">
        <pc:chgData name="Cyntia Kocan" userId="91db8f41-6995-4023-962d-a4beab06f747" providerId="ADAL" clId="{8683629E-C49A-4CFC-8CB6-3922AC565141}" dt="2020-11-19T20:58:42.607" v="5109" actId="1076"/>
        <pc:sldMkLst>
          <pc:docMk/>
          <pc:sldMk cId="200036370" sldId="262"/>
        </pc:sldMkLst>
        <pc:spChg chg="mod">
          <ac:chgData name="Cyntia Kocan" userId="91db8f41-6995-4023-962d-a4beab06f747" providerId="ADAL" clId="{8683629E-C49A-4CFC-8CB6-3922AC565141}" dt="2020-11-13T22:29:58.185" v="35" actId="20577"/>
          <ac:spMkLst>
            <pc:docMk/>
            <pc:sldMk cId="200036370" sldId="262"/>
            <ac:spMk id="2" creationId="{0A7AEFB4-6332-41B3-B975-42651ED63D83}"/>
          </ac:spMkLst>
        </pc:spChg>
        <pc:spChg chg="mod">
          <ac:chgData name="Cyntia Kocan" userId="91db8f41-6995-4023-962d-a4beab06f747" providerId="ADAL" clId="{8683629E-C49A-4CFC-8CB6-3922AC565141}" dt="2020-11-13T22:36:23.154" v="245" actId="14100"/>
          <ac:spMkLst>
            <pc:docMk/>
            <pc:sldMk cId="200036370" sldId="262"/>
            <ac:spMk id="3" creationId="{99A4C6B2-9136-4C90-B774-1756CFEB10EF}"/>
          </ac:spMkLst>
        </pc:spChg>
        <pc:spChg chg="add mod">
          <ac:chgData name="Cyntia Kocan" userId="91db8f41-6995-4023-962d-a4beab06f747" providerId="ADAL" clId="{8683629E-C49A-4CFC-8CB6-3922AC565141}" dt="2020-11-19T20:56:28.743" v="5070" actId="14100"/>
          <ac:spMkLst>
            <pc:docMk/>
            <pc:sldMk cId="200036370" sldId="262"/>
            <ac:spMk id="4" creationId="{476099DD-95B7-45C5-9C61-97527D8FABE8}"/>
          </ac:spMkLst>
        </pc:spChg>
        <pc:spChg chg="add mod">
          <ac:chgData name="Cyntia Kocan" userId="91db8f41-6995-4023-962d-a4beab06f747" providerId="ADAL" clId="{8683629E-C49A-4CFC-8CB6-3922AC565141}" dt="2020-11-13T22:34:39.462" v="212" actId="571"/>
          <ac:spMkLst>
            <pc:docMk/>
            <pc:sldMk cId="200036370" sldId="262"/>
            <ac:spMk id="5" creationId="{DAD08A8E-FA13-49F1-B3E9-15FC26A2FB02}"/>
          </ac:spMkLst>
        </pc:spChg>
        <pc:spChg chg="add mod">
          <ac:chgData name="Cyntia Kocan" userId="91db8f41-6995-4023-962d-a4beab06f747" providerId="ADAL" clId="{8683629E-C49A-4CFC-8CB6-3922AC565141}" dt="2020-11-19T20:58:42.607" v="5109" actId="1076"/>
          <ac:spMkLst>
            <pc:docMk/>
            <pc:sldMk cId="200036370" sldId="262"/>
            <ac:spMk id="8" creationId="{3A8B8599-2970-491F-9125-BDFA427D89EA}"/>
          </ac:spMkLst>
        </pc:spChg>
        <pc:picChg chg="add mod">
          <ac:chgData name="Cyntia Kocan" userId="91db8f41-6995-4023-962d-a4beab06f747" providerId="ADAL" clId="{8683629E-C49A-4CFC-8CB6-3922AC565141}" dt="2020-11-13T23:42:49.727" v="2412" actId="1076"/>
          <ac:picMkLst>
            <pc:docMk/>
            <pc:sldMk cId="200036370" sldId="262"/>
            <ac:picMk id="7" creationId="{AFA7BA64-BE3E-48AA-99F1-7AE777E3EF98}"/>
          </ac:picMkLst>
        </pc:picChg>
      </pc:sldChg>
      <pc:sldChg chg="addSp delSp modSp add mod ord">
        <pc:chgData name="Cyntia Kocan" userId="91db8f41-6995-4023-962d-a4beab06f747" providerId="ADAL" clId="{8683629E-C49A-4CFC-8CB6-3922AC565141}" dt="2020-11-20T13:58:57.032" v="5406" actId="20577"/>
        <pc:sldMkLst>
          <pc:docMk/>
          <pc:sldMk cId="187181745" sldId="263"/>
        </pc:sldMkLst>
        <pc:spChg chg="mod">
          <ac:chgData name="Cyntia Kocan" userId="91db8f41-6995-4023-962d-a4beab06f747" providerId="ADAL" clId="{8683629E-C49A-4CFC-8CB6-3922AC565141}" dt="2020-11-20T13:51:55.313" v="5119" actId="13926"/>
          <ac:spMkLst>
            <pc:docMk/>
            <pc:sldMk cId="187181745" sldId="263"/>
            <ac:spMk id="2" creationId="{1D38855D-2ED2-4E0E-84BB-017B320D0841}"/>
          </ac:spMkLst>
        </pc:spChg>
        <pc:spChg chg="del">
          <ac:chgData name="Cyntia Kocan" userId="91db8f41-6995-4023-962d-a4beab06f747" providerId="ADAL" clId="{8683629E-C49A-4CFC-8CB6-3922AC565141}" dt="2020-11-13T22:53:12.734" v="1149" actId="478"/>
          <ac:spMkLst>
            <pc:docMk/>
            <pc:sldMk cId="187181745" sldId="263"/>
            <ac:spMk id="3" creationId="{C76C5FDC-9AD8-4D4A-B2F1-9E3399DC0BD9}"/>
          </ac:spMkLst>
        </pc:spChg>
        <pc:spChg chg="add del mod">
          <ac:chgData name="Cyntia Kocan" userId="91db8f41-6995-4023-962d-a4beab06f747" providerId="ADAL" clId="{8683629E-C49A-4CFC-8CB6-3922AC565141}" dt="2020-11-13T23:09:43.256" v="1320" actId="478"/>
          <ac:spMkLst>
            <pc:docMk/>
            <pc:sldMk cId="187181745" sldId="263"/>
            <ac:spMk id="5" creationId="{8E0A6701-A89D-4ADA-A6D5-134E68229C5E}"/>
          </ac:spMkLst>
        </pc:spChg>
        <pc:graphicFrameChg chg="add mod modGraphic">
          <ac:chgData name="Cyntia Kocan" userId="91db8f41-6995-4023-962d-a4beab06f747" providerId="ADAL" clId="{8683629E-C49A-4CFC-8CB6-3922AC565141}" dt="2020-11-20T13:58:57.032" v="5406" actId="20577"/>
          <ac:graphicFrameMkLst>
            <pc:docMk/>
            <pc:sldMk cId="187181745" sldId="263"/>
            <ac:graphicFrameMk id="7" creationId="{139ABAE6-D411-4B92-BEAB-45482A215176}"/>
          </ac:graphicFrameMkLst>
        </pc:graphicFrameChg>
        <pc:picChg chg="add del mod">
          <ac:chgData name="Cyntia Kocan" userId="91db8f41-6995-4023-962d-a4beab06f747" providerId="ADAL" clId="{8683629E-C49A-4CFC-8CB6-3922AC565141}" dt="2020-11-19T19:22:42.650" v="4253" actId="478"/>
          <ac:picMkLst>
            <pc:docMk/>
            <pc:sldMk cId="187181745" sldId="263"/>
            <ac:picMk id="3" creationId="{6E199C2A-9F60-420C-A95A-801A1B2C89B3}"/>
          </ac:picMkLst>
        </pc:picChg>
        <pc:picChg chg="add mod">
          <ac:chgData name="Cyntia Kocan" userId="91db8f41-6995-4023-962d-a4beab06f747" providerId="ADAL" clId="{8683629E-C49A-4CFC-8CB6-3922AC565141}" dt="2020-11-13T23:41:20.474" v="2389" actId="1076"/>
          <ac:picMkLst>
            <pc:docMk/>
            <pc:sldMk cId="187181745" sldId="263"/>
            <ac:picMk id="9" creationId="{2787A43D-73A8-4414-BA80-CC843CB3D55F}"/>
          </ac:picMkLst>
        </pc:picChg>
      </pc:sldChg>
      <pc:sldChg chg="addSp delSp modSp add mod">
        <pc:chgData name="Cyntia Kocan" userId="91db8f41-6995-4023-962d-a4beab06f747" providerId="ADAL" clId="{8683629E-C49A-4CFC-8CB6-3922AC565141}" dt="2020-11-16T19:49:58.530" v="2572" actId="20577"/>
        <pc:sldMkLst>
          <pc:docMk/>
          <pc:sldMk cId="1239773853" sldId="264"/>
        </pc:sldMkLst>
        <pc:spChg chg="mod">
          <ac:chgData name="Cyntia Kocan" userId="91db8f41-6995-4023-962d-a4beab06f747" providerId="ADAL" clId="{8683629E-C49A-4CFC-8CB6-3922AC565141}" dt="2020-11-13T23:15:52.890" v="1395" actId="20577"/>
          <ac:spMkLst>
            <pc:docMk/>
            <pc:sldMk cId="1239773853" sldId="264"/>
            <ac:spMk id="2" creationId="{1D38855D-2ED2-4E0E-84BB-017B320D0841}"/>
          </ac:spMkLst>
        </pc:spChg>
        <pc:spChg chg="add mod">
          <ac:chgData name="Cyntia Kocan" userId="91db8f41-6995-4023-962d-a4beab06f747" providerId="ADAL" clId="{8683629E-C49A-4CFC-8CB6-3922AC565141}" dt="2020-11-16T19:49:58.530" v="2572" actId="20577"/>
          <ac:spMkLst>
            <pc:docMk/>
            <pc:sldMk cId="1239773853" sldId="264"/>
            <ac:spMk id="5" creationId="{AD5E886A-FDB1-4147-9532-331AF4D96BCA}"/>
          </ac:spMkLst>
        </pc:spChg>
        <pc:graphicFrameChg chg="del">
          <ac:chgData name="Cyntia Kocan" userId="91db8f41-6995-4023-962d-a4beab06f747" providerId="ADAL" clId="{8683629E-C49A-4CFC-8CB6-3922AC565141}" dt="2020-11-13T23:15:43.448" v="1377" actId="478"/>
          <ac:graphicFrameMkLst>
            <pc:docMk/>
            <pc:sldMk cId="1239773853" sldId="264"/>
            <ac:graphicFrameMk id="7" creationId="{139ABAE6-D411-4B92-BEAB-45482A215176}"/>
          </ac:graphicFrameMkLst>
        </pc:graphicFrameChg>
        <pc:picChg chg="add mod">
          <ac:chgData name="Cyntia Kocan" userId="91db8f41-6995-4023-962d-a4beab06f747" providerId="ADAL" clId="{8683629E-C49A-4CFC-8CB6-3922AC565141}" dt="2020-11-13T23:42:17.079" v="2405" actId="1076"/>
          <ac:picMkLst>
            <pc:docMk/>
            <pc:sldMk cId="1239773853" sldId="264"/>
            <ac:picMk id="4" creationId="{85AD9448-ABC8-447E-B743-0DFAA83F1A13}"/>
          </ac:picMkLst>
        </pc:picChg>
      </pc:sldChg>
      <pc:sldChg chg="addSp modSp add mod">
        <pc:chgData name="Cyntia Kocan" userId="91db8f41-6995-4023-962d-a4beab06f747" providerId="ADAL" clId="{8683629E-C49A-4CFC-8CB6-3922AC565141}" dt="2020-11-19T19:17:54.130" v="4122" actId="20577"/>
        <pc:sldMkLst>
          <pc:docMk/>
          <pc:sldMk cId="1301028376" sldId="265"/>
        </pc:sldMkLst>
        <pc:spChg chg="mod">
          <ac:chgData name="Cyntia Kocan" userId="91db8f41-6995-4023-962d-a4beab06f747" providerId="ADAL" clId="{8683629E-C49A-4CFC-8CB6-3922AC565141}" dt="2020-11-19T14:59:28.273" v="3107" actId="20577"/>
          <ac:spMkLst>
            <pc:docMk/>
            <pc:sldMk cId="1301028376" sldId="265"/>
            <ac:spMk id="2" creationId="{1D38855D-2ED2-4E0E-84BB-017B320D0841}"/>
          </ac:spMkLst>
        </pc:spChg>
        <pc:spChg chg="mod">
          <ac:chgData name="Cyntia Kocan" userId="91db8f41-6995-4023-962d-a4beab06f747" providerId="ADAL" clId="{8683629E-C49A-4CFC-8CB6-3922AC565141}" dt="2020-11-19T19:17:54.130" v="4122" actId="20577"/>
          <ac:spMkLst>
            <pc:docMk/>
            <pc:sldMk cId="1301028376" sldId="265"/>
            <ac:spMk id="3" creationId="{C76C5FDC-9AD8-4D4A-B2F1-9E3399DC0BD9}"/>
          </ac:spMkLst>
        </pc:spChg>
        <pc:picChg chg="add mod">
          <ac:chgData name="Cyntia Kocan" userId="91db8f41-6995-4023-962d-a4beab06f747" providerId="ADAL" clId="{8683629E-C49A-4CFC-8CB6-3922AC565141}" dt="2020-11-13T23:40:54.387" v="2384" actId="1076"/>
          <ac:picMkLst>
            <pc:docMk/>
            <pc:sldMk cId="1301028376" sldId="265"/>
            <ac:picMk id="5" creationId="{2D0482B1-36E2-47B9-9E74-452E1D44FBE2}"/>
          </ac:picMkLst>
        </pc:picChg>
      </pc:sldChg>
      <pc:sldChg chg="addSp delSp modSp add mod ord">
        <pc:chgData name="Cyntia Kocan" userId="91db8f41-6995-4023-962d-a4beab06f747" providerId="ADAL" clId="{8683629E-C49A-4CFC-8CB6-3922AC565141}" dt="2020-11-19T20:53:55.627" v="5049" actId="478"/>
        <pc:sldMkLst>
          <pc:docMk/>
          <pc:sldMk cId="2079661115" sldId="266"/>
        </pc:sldMkLst>
        <pc:spChg chg="add del mod">
          <ac:chgData name="Cyntia Kocan" userId="91db8f41-6995-4023-962d-a4beab06f747" providerId="ADAL" clId="{8683629E-C49A-4CFC-8CB6-3922AC565141}" dt="2020-11-19T17:44:36.537" v="3190" actId="1076"/>
          <ac:spMkLst>
            <pc:docMk/>
            <pc:sldMk cId="2079661115" sldId="266"/>
            <ac:spMk id="2" creationId="{1D38855D-2ED2-4E0E-84BB-017B320D0841}"/>
          </ac:spMkLst>
        </pc:spChg>
        <pc:spChg chg="add mod">
          <ac:chgData name="Cyntia Kocan" userId="91db8f41-6995-4023-962d-a4beab06f747" providerId="ADAL" clId="{8683629E-C49A-4CFC-8CB6-3922AC565141}" dt="2020-11-19T20:07:38.440" v="4498" actId="1076"/>
          <ac:spMkLst>
            <pc:docMk/>
            <pc:sldMk cId="2079661115" sldId="266"/>
            <ac:spMk id="3" creationId="{1CC37BE4-60D1-44B2-B4A1-133B478601BC}"/>
          </ac:spMkLst>
        </pc:spChg>
        <pc:spChg chg="del">
          <ac:chgData name="Cyntia Kocan" userId="91db8f41-6995-4023-962d-a4beab06f747" providerId="ADAL" clId="{8683629E-C49A-4CFC-8CB6-3922AC565141}" dt="2020-11-18T21:48:23.819" v="2956" actId="478"/>
          <ac:spMkLst>
            <pc:docMk/>
            <pc:sldMk cId="2079661115" sldId="266"/>
            <ac:spMk id="3" creationId="{C76C5FDC-9AD8-4D4A-B2F1-9E3399DC0BD9}"/>
          </ac:spMkLst>
        </pc:spChg>
        <pc:spChg chg="add del mod">
          <ac:chgData name="Cyntia Kocan" userId="91db8f41-6995-4023-962d-a4beab06f747" providerId="ADAL" clId="{8683629E-C49A-4CFC-8CB6-3922AC565141}" dt="2020-11-19T20:47:28.155" v="4937" actId="478"/>
          <ac:spMkLst>
            <pc:docMk/>
            <pc:sldMk cId="2079661115" sldId="266"/>
            <ac:spMk id="4" creationId="{8DDAA79C-D53A-40C8-9E45-B3805A3A02AE}"/>
          </ac:spMkLst>
        </pc:spChg>
        <pc:spChg chg="del">
          <ac:chgData name="Cyntia Kocan" userId="91db8f41-6995-4023-962d-a4beab06f747" providerId="ADAL" clId="{8683629E-C49A-4CFC-8CB6-3922AC565141}" dt="2020-11-18T21:48:26.915" v="2958" actId="478"/>
          <ac:spMkLst>
            <pc:docMk/>
            <pc:sldMk cId="2079661115" sldId="266"/>
            <ac:spMk id="5" creationId="{2F91CBAD-2ECA-47FF-A96B-80E59E1C484B}"/>
          </ac:spMkLst>
        </pc:spChg>
        <pc:spChg chg="del">
          <ac:chgData name="Cyntia Kocan" userId="91db8f41-6995-4023-962d-a4beab06f747" providerId="ADAL" clId="{8683629E-C49A-4CFC-8CB6-3922AC565141}" dt="2020-11-18T21:48:26.915" v="2958" actId="478"/>
          <ac:spMkLst>
            <pc:docMk/>
            <pc:sldMk cId="2079661115" sldId="266"/>
            <ac:spMk id="6" creationId="{03B37977-F634-4DF0-A4BE-DC6B51C85F3F}"/>
          </ac:spMkLst>
        </pc:spChg>
        <pc:spChg chg="add mod">
          <ac:chgData name="Cyntia Kocan" userId="91db8f41-6995-4023-962d-a4beab06f747" providerId="ADAL" clId="{8683629E-C49A-4CFC-8CB6-3922AC565141}" dt="2020-11-19T20:53:21.641" v="5022" actId="1076"/>
          <ac:spMkLst>
            <pc:docMk/>
            <pc:sldMk cId="2079661115" sldId="266"/>
            <ac:spMk id="7" creationId="{3327803D-0352-4A74-8559-CAE0C5CF1E44}"/>
          </ac:spMkLst>
        </pc:spChg>
        <pc:spChg chg="del">
          <ac:chgData name="Cyntia Kocan" userId="91db8f41-6995-4023-962d-a4beab06f747" providerId="ADAL" clId="{8683629E-C49A-4CFC-8CB6-3922AC565141}" dt="2020-11-18T21:48:26.915" v="2958" actId="478"/>
          <ac:spMkLst>
            <pc:docMk/>
            <pc:sldMk cId="2079661115" sldId="266"/>
            <ac:spMk id="7" creationId="{BFDE9802-F057-4A7C-9E74-7F4D3BB10786}"/>
          </ac:spMkLst>
        </pc:spChg>
        <pc:spChg chg="del">
          <ac:chgData name="Cyntia Kocan" userId="91db8f41-6995-4023-962d-a4beab06f747" providerId="ADAL" clId="{8683629E-C49A-4CFC-8CB6-3922AC565141}" dt="2020-11-18T21:48:26.915" v="2958" actId="478"/>
          <ac:spMkLst>
            <pc:docMk/>
            <pc:sldMk cId="2079661115" sldId="266"/>
            <ac:spMk id="8" creationId="{8A3E8EB8-7BC0-48E0-BFC2-C789F4229BB2}"/>
          </ac:spMkLst>
        </pc:spChg>
        <pc:spChg chg="add mod">
          <ac:chgData name="Cyntia Kocan" userId="91db8f41-6995-4023-962d-a4beab06f747" providerId="ADAL" clId="{8683629E-C49A-4CFC-8CB6-3922AC565141}" dt="2020-11-19T20:53:25.338" v="5023" actId="1076"/>
          <ac:spMkLst>
            <pc:docMk/>
            <pc:sldMk cId="2079661115" sldId="266"/>
            <ac:spMk id="8" creationId="{C177DCB0-9C67-45C0-AA49-17A6EFB24130}"/>
          </ac:spMkLst>
        </pc:spChg>
        <pc:spChg chg="del">
          <ac:chgData name="Cyntia Kocan" userId="91db8f41-6995-4023-962d-a4beab06f747" providerId="ADAL" clId="{8683629E-C49A-4CFC-8CB6-3922AC565141}" dt="2020-11-18T21:48:26.915" v="2958" actId="478"/>
          <ac:spMkLst>
            <pc:docMk/>
            <pc:sldMk cId="2079661115" sldId="266"/>
            <ac:spMk id="9" creationId="{2776F019-7993-4A42-A7CD-D7A553F887A3}"/>
          </ac:spMkLst>
        </pc:spChg>
        <pc:spChg chg="add mod">
          <ac:chgData name="Cyntia Kocan" userId="91db8f41-6995-4023-962d-a4beab06f747" providerId="ADAL" clId="{8683629E-C49A-4CFC-8CB6-3922AC565141}" dt="2020-11-19T20:53:30.318" v="5024" actId="1076"/>
          <ac:spMkLst>
            <pc:docMk/>
            <pc:sldMk cId="2079661115" sldId="266"/>
            <ac:spMk id="10" creationId="{020BC757-5D13-45CC-BFF2-F3473A6769B0}"/>
          </ac:spMkLst>
        </pc:spChg>
        <pc:spChg chg="del">
          <ac:chgData name="Cyntia Kocan" userId="91db8f41-6995-4023-962d-a4beab06f747" providerId="ADAL" clId="{8683629E-C49A-4CFC-8CB6-3922AC565141}" dt="2020-11-18T21:48:26.915" v="2958" actId="478"/>
          <ac:spMkLst>
            <pc:docMk/>
            <pc:sldMk cId="2079661115" sldId="266"/>
            <ac:spMk id="10" creationId="{0548934E-1350-4770-8F15-47405A21EF3E}"/>
          </ac:spMkLst>
        </pc:spChg>
        <pc:spChg chg="del">
          <ac:chgData name="Cyntia Kocan" userId="91db8f41-6995-4023-962d-a4beab06f747" providerId="ADAL" clId="{8683629E-C49A-4CFC-8CB6-3922AC565141}" dt="2020-11-18T21:48:26.915" v="2958" actId="478"/>
          <ac:spMkLst>
            <pc:docMk/>
            <pc:sldMk cId="2079661115" sldId="266"/>
            <ac:spMk id="11" creationId="{88D8FCE8-EC29-491E-9CDE-5444C25CFBF6}"/>
          </ac:spMkLst>
        </pc:spChg>
        <pc:spChg chg="add del mod">
          <ac:chgData name="Cyntia Kocan" userId="91db8f41-6995-4023-962d-a4beab06f747" providerId="ADAL" clId="{8683629E-C49A-4CFC-8CB6-3922AC565141}" dt="2020-11-18T21:48:25.161" v="2957" actId="478"/>
          <ac:spMkLst>
            <pc:docMk/>
            <pc:sldMk cId="2079661115" sldId="266"/>
            <ac:spMk id="15" creationId="{339439B4-6A8C-4ED1-851A-EEE42700BC91}"/>
          </ac:spMkLst>
        </pc:spChg>
        <pc:spChg chg="add del mod">
          <ac:chgData name="Cyntia Kocan" userId="91db8f41-6995-4023-962d-a4beab06f747" providerId="ADAL" clId="{8683629E-C49A-4CFC-8CB6-3922AC565141}" dt="2020-11-19T20:53:55.627" v="5049" actId="478"/>
          <ac:spMkLst>
            <pc:docMk/>
            <pc:sldMk cId="2079661115" sldId="266"/>
            <ac:spMk id="15" creationId="{DC50538C-5550-480A-A01F-FD67C0CAE869}"/>
          </ac:spMkLst>
        </pc:spChg>
        <pc:spChg chg="add del mod">
          <ac:chgData name="Cyntia Kocan" userId="91db8f41-6995-4023-962d-a4beab06f747" providerId="ADAL" clId="{8683629E-C49A-4CFC-8CB6-3922AC565141}" dt="2020-11-18T21:51:47.086" v="2961" actId="478"/>
          <ac:spMkLst>
            <pc:docMk/>
            <pc:sldMk cId="2079661115" sldId="266"/>
            <ac:spMk id="18" creationId="{C18877C1-2695-48A7-A9C3-344F1F4D7192}"/>
          </ac:spMkLst>
        </pc:spChg>
        <pc:picChg chg="del">
          <ac:chgData name="Cyntia Kocan" userId="91db8f41-6995-4023-962d-a4beab06f747" providerId="ADAL" clId="{8683629E-C49A-4CFC-8CB6-3922AC565141}" dt="2020-11-18T21:48:26.915" v="2958" actId="478"/>
          <ac:picMkLst>
            <pc:docMk/>
            <pc:sldMk cId="2079661115" sldId="266"/>
            <ac:picMk id="4" creationId="{8881A029-9946-42DF-8BFE-A9457C5DBFA0}"/>
          </ac:picMkLst>
        </pc:picChg>
        <pc:picChg chg="add mod modCrop">
          <ac:chgData name="Cyntia Kocan" userId="91db8f41-6995-4023-962d-a4beab06f747" providerId="ADAL" clId="{8683629E-C49A-4CFC-8CB6-3922AC565141}" dt="2020-11-19T20:53:25.338" v="5023" actId="1076"/>
          <ac:picMkLst>
            <pc:docMk/>
            <pc:sldMk cId="2079661115" sldId="266"/>
            <ac:picMk id="5" creationId="{3A96F4F1-17F9-49C7-A23D-A1ABFE8BD0D3}"/>
          </ac:picMkLst>
        </pc:picChg>
        <pc:picChg chg="add mod modCrop">
          <ac:chgData name="Cyntia Kocan" userId="91db8f41-6995-4023-962d-a4beab06f747" providerId="ADAL" clId="{8683629E-C49A-4CFC-8CB6-3922AC565141}" dt="2020-11-19T20:53:21.641" v="5022" actId="1076"/>
          <ac:picMkLst>
            <pc:docMk/>
            <pc:sldMk cId="2079661115" sldId="266"/>
            <ac:picMk id="6" creationId="{68C09CA2-C497-4582-A709-F3A5FD0BDF0F}"/>
          </ac:picMkLst>
        </pc:picChg>
        <pc:picChg chg="del">
          <ac:chgData name="Cyntia Kocan" userId="91db8f41-6995-4023-962d-a4beab06f747" providerId="ADAL" clId="{8683629E-C49A-4CFC-8CB6-3922AC565141}" dt="2020-11-18T21:51:49.440" v="2962" actId="478"/>
          <ac:picMkLst>
            <pc:docMk/>
            <pc:sldMk cId="2079661115" sldId="266"/>
            <ac:picMk id="14" creationId="{4A8EA1E7-7857-48A9-80C0-D785CF20A766}"/>
          </ac:picMkLst>
        </pc:picChg>
        <pc:picChg chg="add mod">
          <ac:chgData name="Cyntia Kocan" userId="91db8f41-6995-4023-962d-a4beab06f747" providerId="ADAL" clId="{8683629E-C49A-4CFC-8CB6-3922AC565141}" dt="2020-11-19T20:53:30.318" v="5024" actId="1076"/>
          <ac:picMkLst>
            <pc:docMk/>
            <pc:sldMk cId="2079661115" sldId="266"/>
            <ac:picMk id="16" creationId="{F13B1104-9D5B-4B70-9A91-048A1AF3BD33}"/>
          </ac:picMkLst>
        </pc:picChg>
        <pc:picChg chg="add mod modCrop">
          <ac:chgData name="Cyntia Kocan" userId="91db8f41-6995-4023-962d-a4beab06f747" providerId="ADAL" clId="{8683629E-C49A-4CFC-8CB6-3922AC565141}" dt="2020-11-19T20:51:20.679" v="4978" actId="732"/>
          <ac:picMkLst>
            <pc:docMk/>
            <pc:sldMk cId="2079661115" sldId="266"/>
            <ac:picMk id="20" creationId="{394CA38D-B00A-4104-AA70-AFA2247A2DB8}"/>
          </ac:picMkLst>
        </pc:picChg>
        <pc:cxnChg chg="del">
          <ac:chgData name="Cyntia Kocan" userId="91db8f41-6995-4023-962d-a4beab06f747" providerId="ADAL" clId="{8683629E-C49A-4CFC-8CB6-3922AC565141}" dt="2020-11-18T21:48:26.915" v="2958" actId="478"/>
          <ac:cxnSpMkLst>
            <pc:docMk/>
            <pc:sldMk cId="2079661115" sldId="266"/>
            <ac:cxnSpMk id="12" creationId="{F68C660B-1258-48D7-B1CE-2420BD7E8486}"/>
          </ac:cxnSpMkLst>
        </pc:cxnChg>
      </pc:sldChg>
      <pc:sldChg chg="addSp delSp modSp add mod">
        <pc:chgData name="Cyntia Kocan" userId="91db8f41-6995-4023-962d-a4beab06f747" providerId="ADAL" clId="{8683629E-C49A-4CFC-8CB6-3922AC565141}" dt="2020-11-19T20:30:00.976" v="4936" actId="1076"/>
        <pc:sldMkLst>
          <pc:docMk/>
          <pc:sldMk cId="393246708" sldId="267"/>
        </pc:sldMkLst>
        <pc:spChg chg="mod">
          <ac:chgData name="Cyntia Kocan" userId="91db8f41-6995-4023-962d-a4beab06f747" providerId="ADAL" clId="{8683629E-C49A-4CFC-8CB6-3922AC565141}" dt="2020-11-19T20:29:47.553" v="4934" actId="1076"/>
          <ac:spMkLst>
            <pc:docMk/>
            <pc:sldMk cId="393246708" sldId="267"/>
            <ac:spMk id="2" creationId="{1D38855D-2ED2-4E0E-84BB-017B320D0841}"/>
          </ac:spMkLst>
        </pc:spChg>
        <pc:spChg chg="del">
          <ac:chgData name="Cyntia Kocan" userId="91db8f41-6995-4023-962d-a4beab06f747" providerId="ADAL" clId="{8683629E-C49A-4CFC-8CB6-3922AC565141}" dt="2020-11-19T20:00:21.844" v="4452" actId="478"/>
          <ac:spMkLst>
            <pc:docMk/>
            <pc:sldMk cId="393246708" sldId="267"/>
            <ac:spMk id="3" creationId="{C76C5FDC-9AD8-4D4A-B2F1-9E3399DC0BD9}"/>
          </ac:spMkLst>
        </pc:spChg>
        <pc:spChg chg="add del mod">
          <ac:chgData name="Cyntia Kocan" userId="91db8f41-6995-4023-962d-a4beab06f747" providerId="ADAL" clId="{8683629E-C49A-4CFC-8CB6-3922AC565141}" dt="2020-11-19T20:00:27.640" v="4456" actId="478"/>
          <ac:spMkLst>
            <pc:docMk/>
            <pc:sldMk cId="393246708" sldId="267"/>
            <ac:spMk id="6" creationId="{C3C25867-5C84-4E68-840C-5D9C820851F9}"/>
          </ac:spMkLst>
        </pc:spChg>
        <pc:picChg chg="mod modCrop">
          <ac:chgData name="Cyntia Kocan" userId="91db8f41-6995-4023-962d-a4beab06f747" providerId="ADAL" clId="{8683629E-C49A-4CFC-8CB6-3922AC565141}" dt="2020-11-19T20:29:58.673" v="4935" actId="14100"/>
          <ac:picMkLst>
            <pc:docMk/>
            <pc:sldMk cId="393246708" sldId="267"/>
            <ac:picMk id="5" creationId="{5EF1328F-12C6-4234-AA72-F4E2B0BCE796}"/>
          </ac:picMkLst>
        </pc:picChg>
        <pc:picChg chg="mod modCrop">
          <ac:chgData name="Cyntia Kocan" userId="91db8f41-6995-4023-962d-a4beab06f747" providerId="ADAL" clId="{8683629E-C49A-4CFC-8CB6-3922AC565141}" dt="2020-11-19T20:29:58.673" v="4935" actId="14100"/>
          <ac:picMkLst>
            <pc:docMk/>
            <pc:sldMk cId="393246708" sldId="267"/>
            <ac:picMk id="7" creationId="{C1B32B28-34FF-4B99-AE9F-FD727D70B4EA}"/>
          </ac:picMkLst>
        </pc:picChg>
        <pc:picChg chg="mod modCrop">
          <ac:chgData name="Cyntia Kocan" userId="91db8f41-6995-4023-962d-a4beab06f747" providerId="ADAL" clId="{8683629E-C49A-4CFC-8CB6-3922AC565141}" dt="2020-11-19T20:30:00.976" v="4936" actId="1076"/>
          <ac:picMkLst>
            <pc:docMk/>
            <pc:sldMk cId="393246708" sldId="267"/>
            <ac:picMk id="8" creationId="{12A55DBA-062C-4E07-A02A-D916943B5C30}"/>
          </ac:picMkLst>
        </pc:picChg>
        <pc:picChg chg="mod ord">
          <ac:chgData name="Cyntia Kocan" userId="91db8f41-6995-4023-962d-a4beab06f747" providerId="ADAL" clId="{8683629E-C49A-4CFC-8CB6-3922AC565141}" dt="2020-11-19T20:29:45.198" v="4933" actId="1076"/>
          <ac:picMkLst>
            <pc:docMk/>
            <pc:sldMk cId="393246708" sldId="267"/>
            <ac:picMk id="22" creationId="{53AC5792-0653-4E25-B241-62AC7F1D11DB}"/>
          </ac:picMkLst>
        </pc:picChg>
      </pc:sldChg>
      <pc:sldChg chg="addSp delSp modSp add del mod">
        <pc:chgData name="Cyntia Kocan" userId="91db8f41-6995-4023-962d-a4beab06f747" providerId="ADAL" clId="{8683629E-C49A-4CFC-8CB6-3922AC565141}" dt="2020-11-19T19:21:16.856" v="4141" actId="47"/>
        <pc:sldMkLst>
          <pc:docMk/>
          <pc:sldMk cId="611266307" sldId="267"/>
        </pc:sldMkLst>
        <pc:spChg chg="mod">
          <ac:chgData name="Cyntia Kocan" userId="91db8f41-6995-4023-962d-a4beab06f747" providerId="ADAL" clId="{8683629E-C49A-4CFC-8CB6-3922AC565141}" dt="2020-11-19T19:20:38.143" v="4135" actId="27636"/>
          <ac:spMkLst>
            <pc:docMk/>
            <pc:sldMk cId="611266307" sldId="267"/>
            <ac:spMk id="2" creationId="{1D38855D-2ED2-4E0E-84BB-017B320D0841}"/>
          </ac:spMkLst>
        </pc:spChg>
        <pc:graphicFrameChg chg="del">
          <ac:chgData name="Cyntia Kocan" userId="91db8f41-6995-4023-962d-a4beab06f747" providerId="ADAL" clId="{8683629E-C49A-4CFC-8CB6-3922AC565141}" dt="2020-11-19T19:20:20.285" v="4124" actId="478"/>
          <ac:graphicFrameMkLst>
            <pc:docMk/>
            <pc:sldMk cId="611266307" sldId="267"/>
            <ac:graphicFrameMk id="7" creationId="{139ABAE6-D411-4B92-BEAB-45482A215176}"/>
          </ac:graphicFrameMkLst>
        </pc:graphicFrameChg>
        <pc:picChg chg="add mod">
          <ac:chgData name="Cyntia Kocan" userId="91db8f41-6995-4023-962d-a4beab06f747" providerId="ADAL" clId="{8683629E-C49A-4CFC-8CB6-3922AC565141}" dt="2020-11-19T19:20:33.462" v="4133" actId="1035"/>
          <ac:picMkLst>
            <pc:docMk/>
            <pc:sldMk cId="611266307" sldId="267"/>
            <ac:picMk id="3" creationId="{977ED37E-03AA-4B34-8344-7745554864CF}"/>
          </ac:picMkLst>
        </pc:picChg>
      </pc:sldChg>
      <pc:sldChg chg="addSp delSp modSp add mod">
        <pc:chgData name="Cyntia Kocan" userId="91db8f41-6995-4023-962d-a4beab06f747" providerId="ADAL" clId="{8683629E-C49A-4CFC-8CB6-3922AC565141}" dt="2020-11-19T20:24:14.406" v="4884" actId="14734"/>
        <pc:sldMkLst>
          <pc:docMk/>
          <pc:sldMk cId="3994682467" sldId="268"/>
        </pc:sldMkLst>
        <pc:spChg chg="mod">
          <ac:chgData name="Cyntia Kocan" userId="91db8f41-6995-4023-962d-a4beab06f747" providerId="ADAL" clId="{8683629E-C49A-4CFC-8CB6-3922AC565141}" dt="2020-11-19T20:24:11.275" v="4882" actId="1036"/>
          <ac:spMkLst>
            <pc:docMk/>
            <pc:sldMk cId="3994682467" sldId="268"/>
            <ac:spMk id="2" creationId="{284E67E7-4185-4BAF-9DCC-854CB0DE8C49}"/>
          </ac:spMkLst>
        </pc:spChg>
        <pc:graphicFrameChg chg="mod modGraphic">
          <ac:chgData name="Cyntia Kocan" userId="91db8f41-6995-4023-962d-a4beab06f747" providerId="ADAL" clId="{8683629E-C49A-4CFC-8CB6-3922AC565141}" dt="2020-11-19T20:24:14.406" v="4884" actId="14734"/>
          <ac:graphicFrameMkLst>
            <pc:docMk/>
            <pc:sldMk cId="3994682467" sldId="268"/>
            <ac:graphicFrameMk id="4" creationId="{D734BDCA-D0E5-4434-8897-2FA743378B83}"/>
          </ac:graphicFrameMkLst>
        </pc:graphicFrameChg>
        <pc:picChg chg="add mod">
          <ac:chgData name="Cyntia Kocan" userId="91db8f41-6995-4023-962d-a4beab06f747" providerId="ADAL" clId="{8683629E-C49A-4CFC-8CB6-3922AC565141}" dt="2020-11-19T20:24:08.500" v="4879" actId="1037"/>
          <ac:picMkLst>
            <pc:docMk/>
            <pc:sldMk cId="3994682467" sldId="268"/>
            <ac:picMk id="5" creationId="{A2028881-7981-48C0-BEA6-3A5A28F89C43}"/>
          </ac:picMkLst>
        </pc:picChg>
        <pc:picChg chg="del mod">
          <ac:chgData name="Cyntia Kocan" userId="91db8f41-6995-4023-962d-a4beab06f747" providerId="ADAL" clId="{8683629E-C49A-4CFC-8CB6-3922AC565141}" dt="2020-11-19T20:23:40.798" v="4873" actId="478"/>
          <ac:picMkLst>
            <pc:docMk/>
            <pc:sldMk cId="3994682467" sldId="268"/>
            <ac:picMk id="8" creationId="{B685D1BD-3F38-4D25-AA7D-AE0DF2C67906}"/>
          </ac:picMkLst>
        </pc:picChg>
      </pc:sldChg>
      <pc:sldChg chg="addSp delSp modSp add mod">
        <pc:chgData name="Cyntia Kocan" userId="91db8f41-6995-4023-962d-a4beab06f747" providerId="ADAL" clId="{8683629E-C49A-4CFC-8CB6-3922AC565141}" dt="2020-11-19T20:24:23.526" v="4887" actId="21"/>
        <pc:sldMkLst>
          <pc:docMk/>
          <pc:sldMk cId="1714360535" sldId="269"/>
        </pc:sldMkLst>
        <pc:spChg chg="add del">
          <ac:chgData name="Cyntia Kocan" userId="91db8f41-6995-4023-962d-a4beab06f747" providerId="ADAL" clId="{8683629E-C49A-4CFC-8CB6-3922AC565141}" dt="2020-11-19T20:24:23.526" v="4887" actId="21"/>
          <ac:spMkLst>
            <pc:docMk/>
            <pc:sldMk cId="1714360535" sldId="269"/>
            <ac:spMk id="2" creationId="{284E67E7-4185-4BAF-9DCC-854CB0DE8C49}"/>
          </ac:spMkLst>
        </pc:spChg>
        <pc:spChg chg="add del mod">
          <ac:chgData name="Cyntia Kocan" userId="91db8f41-6995-4023-962d-a4beab06f747" providerId="ADAL" clId="{8683629E-C49A-4CFC-8CB6-3922AC565141}" dt="2020-11-19T20:24:23.526" v="4887" actId="21"/>
          <ac:spMkLst>
            <pc:docMk/>
            <pc:sldMk cId="1714360535" sldId="269"/>
            <ac:spMk id="6" creationId="{AA4CF004-0985-4C07-BE23-2A49A8B199F2}"/>
          </ac:spMkLst>
        </pc:spChg>
      </pc:sldChg>
      <pc:sldChg chg="del">
        <pc:chgData name="Cyntia Kocan" userId="91db8f41-6995-4023-962d-a4beab06f747" providerId="ADAL" clId="{8683629E-C49A-4CFC-8CB6-3922AC565141}" dt="2020-11-19T21:13:26.561" v="5110" actId="47"/>
        <pc:sldMkLst>
          <pc:docMk/>
          <pc:sldMk cId="1552217286" sldId="270"/>
        </pc:sldMkLst>
      </pc:sldChg>
    </pc:docChg>
  </pc:docChgLst>
  <pc:docChgLst>
    <pc:chgData name="Ayesha Firdouz" userId="S::afirdouz@healthaccesstp.org::fde61665-c0b6-47ca-be7e-0e6ea380c265" providerId="AD" clId="Web-{1F21F1FA-F2BB-3D85-67E6-AF758D6C579F}"/>
    <pc:docChg chg="modSld">
      <pc:chgData name="Ayesha Firdouz" userId="S::afirdouz@healthaccesstp.org::fde61665-c0b6-47ca-be7e-0e6ea380c265" providerId="AD" clId="Web-{1F21F1FA-F2BB-3D85-67E6-AF758D6C579F}" dt="2020-11-20T00:16:53.625" v="33"/>
      <pc:docMkLst>
        <pc:docMk/>
      </pc:docMkLst>
      <pc:sldChg chg="modSp">
        <pc:chgData name="Ayesha Firdouz" userId="S::afirdouz@healthaccesstp.org::fde61665-c0b6-47ca-be7e-0e6ea380c265" providerId="AD" clId="Web-{1F21F1FA-F2BB-3D85-67E6-AF758D6C579F}" dt="2020-11-20T00:16:53.625" v="33"/>
        <pc:sldMkLst>
          <pc:docMk/>
          <pc:sldMk cId="187181745" sldId="263"/>
        </pc:sldMkLst>
        <pc:graphicFrameChg chg="mod modGraphic">
          <ac:chgData name="Ayesha Firdouz" userId="S::afirdouz@healthaccesstp.org::fde61665-c0b6-47ca-be7e-0e6ea380c265" providerId="AD" clId="Web-{1F21F1FA-F2BB-3D85-67E6-AF758D6C579F}" dt="2020-11-20T00:16:53.625" v="33"/>
          <ac:graphicFrameMkLst>
            <pc:docMk/>
            <pc:sldMk cId="187181745" sldId="263"/>
            <ac:graphicFrameMk id="7" creationId="{139ABAE6-D411-4B92-BEAB-45482A215176}"/>
          </ac:graphicFrameMkLst>
        </pc:graphicFrameChg>
      </pc:sldChg>
    </pc:docChg>
  </pc:docChgLst>
  <pc:docChgLst>
    <pc:chgData name="Munira Khilji" userId="S::mkhilji@healthaccesstp.org::786b347f-5c92-43ad-8440-f1991fd2793a" providerId="AD" clId="Web-{B4440C2F-A9D6-160A-7714-D206E18FD4CE}"/>
    <pc:docChg chg="modSld">
      <pc:chgData name="Munira Khilji" userId="S::mkhilji@healthaccesstp.org::786b347f-5c92-43ad-8440-f1991fd2793a" providerId="AD" clId="Web-{B4440C2F-A9D6-160A-7714-D206E18FD4CE}" dt="2020-11-20T15:39:21.155" v="775"/>
      <pc:docMkLst>
        <pc:docMk/>
      </pc:docMkLst>
      <pc:sldChg chg="modSp">
        <pc:chgData name="Munira Khilji" userId="S::mkhilji@healthaccesstp.org::786b347f-5c92-43ad-8440-f1991fd2793a" providerId="AD" clId="Web-{B4440C2F-A9D6-160A-7714-D206E18FD4CE}" dt="2020-11-20T15:39:21.155" v="775"/>
        <pc:sldMkLst>
          <pc:docMk/>
          <pc:sldMk cId="2406798745" sldId="258"/>
        </pc:sldMkLst>
        <pc:spChg chg="mod">
          <ac:chgData name="Munira Khilji" userId="S::mkhilji@healthaccesstp.org::786b347f-5c92-43ad-8440-f1991fd2793a" providerId="AD" clId="Web-{B4440C2F-A9D6-160A-7714-D206E18FD4CE}" dt="2020-11-20T15:23:55.287" v="695" actId="20577"/>
          <ac:spMkLst>
            <pc:docMk/>
            <pc:sldMk cId="2406798745" sldId="258"/>
            <ac:spMk id="2" creationId="{284E67E7-4185-4BAF-9DCC-854CB0DE8C49}"/>
          </ac:spMkLst>
        </pc:spChg>
        <pc:graphicFrameChg chg="mod modGraphic">
          <ac:chgData name="Munira Khilji" userId="S::mkhilji@healthaccesstp.org::786b347f-5c92-43ad-8440-f1991fd2793a" providerId="AD" clId="Web-{B4440C2F-A9D6-160A-7714-D206E18FD4CE}" dt="2020-11-20T15:39:21.155" v="775"/>
          <ac:graphicFrameMkLst>
            <pc:docMk/>
            <pc:sldMk cId="2406798745" sldId="258"/>
            <ac:graphicFrameMk id="4" creationId="{D734BDCA-D0E5-4434-8897-2FA743378B83}"/>
          </ac:graphicFrameMkLst>
        </pc:graphicFrameChg>
      </pc:sldChg>
      <pc:sldChg chg="modSp">
        <pc:chgData name="Munira Khilji" userId="S::mkhilji@healthaccesstp.org::786b347f-5c92-43ad-8440-f1991fd2793a" providerId="AD" clId="Web-{B4440C2F-A9D6-160A-7714-D206E18FD4CE}" dt="2020-11-20T02:29:23.720" v="326"/>
        <pc:sldMkLst>
          <pc:docMk/>
          <pc:sldMk cId="187181745" sldId="263"/>
        </pc:sldMkLst>
        <pc:graphicFrameChg chg="mod modGraphic">
          <ac:chgData name="Munira Khilji" userId="S::mkhilji@healthaccesstp.org::786b347f-5c92-43ad-8440-f1991fd2793a" providerId="AD" clId="Web-{B4440C2F-A9D6-160A-7714-D206E18FD4CE}" dt="2020-11-20T02:29:23.720" v="326"/>
          <ac:graphicFrameMkLst>
            <pc:docMk/>
            <pc:sldMk cId="187181745" sldId="263"/>
            <ac:graphicFrameMk id="7" creationId="{139ABAE6-D411-4B92-BEAB-45482A215176}"/>
          </ac:graphicFrameMkLst>
        </pc:graphicFrameChg>
      </pc:sldChg>
      <pc:sldChg chg="modSp">
        <pc:chgData name="Munira Khilji" userId="S::mkhilji@healthaccesstp.org::786b347f-5c92-43ad-8440-f1991fd2793a" providerId="AD" clId="Web-{B4440C2F-A9D6-160A-7714-D206E18FD4CE}" dt="2020-11-20T03:03:06.283" v="494" actId="20577"/>
        <pc:sldMkLst>
          <pc:docMk/>
          <pc:sldMk cId="1301028376" sldId="265"/>
        </pc:sldMkLst>
        <pc:spChg chg="mod">
          <ac:chgData name="Munira Khilji" userId="S::mkhilji@healthaccesstp.org::786b347f-5c92-43ad-8440-f1991fd2793a" providerId="AD" clId="Web-{B4440C2F-A9D6-160A-7714-D206E18FD4CE}" dt="2020-11-20T03:03:06.283" v="494" actId="20577"/>
          <ac:spMkLst>
            <pc:docMk/>
            <pc:sldMk cId="1301028376" sldId="265"/>
            <ac:spMk id="2" creationId="{1D38855D-2ED2-4E0E-84BB-017B320D084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0AC13-A89F-466B-90DA-6AE10E3E17DB}" type="datetimeFigureOut">
              <a:rPr lang="en-CA" smtClean="0"/>
              <a:t>2020-11-20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77B74-9E7F-4CFA-92E3-E6542735869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8053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77B74-9E7F-4CFA-92E3-E6542735869E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2747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77B74-9E7F-4CFA-92E3-E6542735869E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211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265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3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3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0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71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8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73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8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4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84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73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1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18" Type="http://schemas.openxmlformats.org/officeDocument/2006/relationships/image" Target="../media/image3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17" Type="http://schemas.openxmlformats.org/officeDocument/2006/relationships/image" Target="../media/image36.sv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10" Type="http://schemas.openxmlformats.org/officeDocument/2006/relationships/image" Target="../media/image29.png"/><Relationship Id="rId19" Type="http://schemas.openxmlformats.org/officeDocument/2006/relationships/image" Target="../media/image38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onvalleylegal.ca/" TargetMode="External"/><Relationship Id="rId3" Type="http://schemas.openxmlformats.org/officeDocument/2006/relationships/hyperlink" Target="https://www.fcfoodbank.com/" TargetMode="External"/><Relationship Id="rId7" Type="http://schemas.openxmlformats.org/officeDocument/2006/relationships/hyperlink" Target="https://stridestoronto.ca/programs/mental-health-to/" TargetMode="External"/><Relationship Id="rId12" Type="http://schemas.openxmlformats.org/officeDocument/2006/relationships/image" Target="../media/image42.svg"/><Relationship Id="rId2" Type="http://schemas.openxmlformats.org/officeDocument/2006/relationships/hyperlink" Target="https://tno-toronto.org/blog/food-banks-other-food-resourc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cogt.com/408-help-line" TargetMode="External"/><Relationship Id="rId11" Type="http://schemas.openxmlformats.org/officeDocument/2006/relationships/image" Target="../media/image41.png"/><Relationship Id="rId5" Type="http://schemas.openxmlformats.org/officeDocument/2006/relationships/hyperlink" Target="https://www.eastyorkmealsonwheels.org/" TargetMode="External"/><Relationship Id="rId10" Type="http://schemas.openxmlformats.org/officeDocument/2006/relationships/hyperlink" Target="https://tno-toronto.org/programs-women" TargetMode="External"/><Relationship Id="rId4" Type="http://schemas.openxmlformats.org/officeDocument/2006/relationships/hyperlink" Target="https://afghanwomen.org/event/food-bank/" TargetMode="External"/><Relationship Id="rId9" Type="http://schemas.openxmlformats.org/officeDocument/2006/relationships/hyperlink" Target="https://tno-toronto.org/housing-program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gethelp@211Ontario.ca" TargetMode="External"/><Relationship Id="rId2" Type="http://schemas.openxmlformats.org/officeDocument/2006/relationships/hyperlink" Target="https://211ontario.ca/chat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syedmoid.benazir@icloud.com" TargetMode="External"/><Relationship Id="rId3" Type="http://schemas.openxmlformats.org/officeDocument/2006/relationships/hyperlink" Target="mailto:hkhan@tno-toronto.org" TargetMode="External"/><Relationship Id="rId7" Type="http://schemas.openxmlformats.org/officeDocument/2006/relationships/hyperlink" Target="mailto:sh2010sharipova@gmail.com" TargetMode="External"/><Relationship Id="rId2" Type="http://schemas.openxmlformats.org/officeDocument/2006/relationships/hyperlink" Target="mailto:afirdouz@healthaccesstp.or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alam@ymail.com" TargetMode="External"/><Relationship Id="rId11" Type="http://schemas.openxmlformats.org/officeDocument/2006/relationships/image" Target="../media/image44.svg"/><Relationship Id="rId5" Type="http://schemas.openxmlformats.org/officeDocument/2006/relationships/hyperlink" Target="mailto:mkhilji@healthaccesstp.org" TargetMode="External"/><Relationship Id="rId10" Type="http://schemas.openxmlformats.org/officeDocument/2006/relationships/image" Target="../media/image43.png"/><Relationship Id="rId4" Type="http://schemas.openxmlformats.org/officeDocument/2006/relationships/hyperlink" Target="mailto:epanlaqui@tno-toronto.org" TargetMode="External"/><Relationship Id="rId9" Type="http://schemas.openxmlformats.org/officeDocument/2006/relationships/hyperlink" Target="mailto:cxjzhu@yahoo.ca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echnQYWFMmI" TargetMode="External"/><Relationship Id="rId13" Type="http://schemas.openxmlformats.org/officeDocument/2006/relationships/image" Target="../media/image45.png"/><Relationship Id="rId3" Type="http://schemas.openxmlformats.org/officeDocument/2006/relationships/hyperlink" Target="https://youtu.be/hyIGDmYuwB4" TargetMode="External"/><Relationship Id="rId7" Type="http://schemas.openxmlformats.org/officeDocument/2006/relationships/hyperlink" Target="https://youtu.be/hftBWluuV6A" TargetMode="External"/><Relationship Id="rId12" Type="http://schemas.openxmlformats.org/officeDocument/2006/relationships/hyperlink" Target="https://youtu.be/TPWQ62KhdiQ" TargetMode="External"/><Relationship Id="rId2" Type="http://schemas.openxmlformats.org/officeDocument/2006/relationships/hyperlink" Target="https://youtu.be/2JG5Z7zVNv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xJsAE-kTHek" TargetMode="External"/><Relationship Id="rId11" Type="http://schemas.openxmlformats.org/officeDocument/2006/relationships/hyperlink" Target="https://youtu.be/2NnEAJPaPLk" TargetMode="External"/><Relationship Id="rId5" Type="http://schemas.openxmlformats.org/officeDocument/2006/relationships/hyperlink" Target="https://youtu.be/IQ2FnaGW8Uk" TargetMode="External"/><Relationship Id="rId15" Type="http://schemas.openxmlformats.org/officeDocument/2006/relationships/hyperlink" Target="https://www.youtube.com/playlist?list=PLpGOiwBWGwgv3Lwdui-c4v9UKQ_OkN1R0" TargetMode="External"/><Relationship Id="rId10" Type="http://schemas.openxmlformats.org/officeDocument/2006/relationships/hyperlink" Target="https://youtu.be/8IVN47hHYwA" TargetMode="External"/><Relationship Id="rId4" Type="http://schemas.openxmlformats.org/officeDocument/2006/relationships/hyperlink" Target="https://youtu.be/-nz941Yu2yU" TargetMode="External"/><Relationship Id="rId9" Type="http://schemas.openxmlformats.org/officeDocument/2006/relationships/hyperlink" Target="https://youtu.be/39SPluqvzPc" TargetMode="External"/><Relationship Id="rId14" Type="http://schemas.openxmlformats.org/officeDocument/2006/relationships/image" Target="../media/image4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108D317-7CBD-4897-BD1F-959436D2A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3D4898-06CD-47D8-BB98-40B1FC547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5564" y="834888"/>
            <a:ext cx="4669343" cy="12689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200"/>
              <a:t>Community Ambassador</a:t>
            </a:r>
            <a:br>
              <a:rPr lang="en-US" sz="3200"/>
            </a:br>
            <a:r>
              <a:rPr lang="en-US" sz="3200"/>
              <a:t>Working Session</a:t>
            </a: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89864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F3CA65-EA00-46B4-9616-39E6853F7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572" y="2240371"/>
            <a:ext cx="420624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A0CC9-96F5-451D-9620-973469CCE5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55564" y="2537065"/>
            <a:ext cx="4314645" cy="403169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571500" indent="-342900">
              <a:buFont typeface="+mj-lt"/>
              <a:buAutoNum type="arabicPeriod"/>
            </a:pPr>
            <a:r>
              <a:rPr lang="en-US" sz="2000"/>
              <a:t>COVID in the neighbourhood</a:t>
            </a:r>
          </a:p>
          <a:p>
            <a:pPr marL="809625" lvl="1" indent="-182563" algn="l">
              <a:buFont typeface="Avenir Next LT Pro" panose="020B0504020202020204" pitchFamily="34" charset="0"/>
              <a:buChar char="›"/>
            </a:pPr>
            <a:r>
              <a:rPr lang="en-US" sz="1400"/>
              <a:t>Background</a:t>
            </a:r>
          </a:p>
          <a:p>
            <a:pPr marL="809625" lvl="1" indent="-182563" algn="l">
              <a:buFont typeface="Avenir Next LT Pro" panose="020B0504020202020204" pitchFamily="34" charset="0"/>
              <a:buChar char="›"/>
            </a:pPr>
            <a:r>
              <a:rPr lang="en-US" sz="1400"/>
              <a:t>Testing</a:t>
            </a:r>
          </a:p>
          <a:p>
            <a:pPr marL="571500" indent="-342900">
              <a:buFont typeface="+mj-lt"/>
              <a:buAutoNum type="arabicPeriod"/>
            </a:pPr>
            <a:r>
              <a:rPr lang="en-US" sz="2000"/>
              <a:t>Role of Ambassadors</a:t>
            </a:r>
          </a:p>
          <a:p>
            <a:pPr marL="571500" indent="-342900">
              <a:buFont typeface="+mj-lt"/>
              <a:buAutoNum type="arabicPeriod"/>
            </a:pPr>
            <a:r>
              <a:rPr lang="en-US" sz="2000"/>
              <a:t>Health &amp; Safety</a:t>
            </a:r>
          </a:p>
          <a:p>
            <a:pPr marL="571500" indent="-342900">
              <a:buFont typeface="+mj-lt"/>
              <a:buAutoNum type="arabicPeriod"/>
            </a:pPr>
            <a:r>
              <a:rPr lang="en-US" sz="2000"/>
              <a:t>COVID Scenarios?</a:t>
            </a:r>
          </a:p>
          <a:p>
            <a:pPr marL="571500" indent="-342900">
              <a:buFont typeface="+mj-lt"/>
              <a:buAutoNum type="arabicPeriod"/>
            </a:pPr>
            <a:r>
              <a:rPr lang="en-US" sz="2000"/>
              <a:t>Resources</a:t>
            </a:r>
          </a:p>
          <a:p>
            <a:pPr marL="809625" lvl="1" indent="-182563" algn="l">
              <a:buFont typeface="Avenir Next LT Pro" panose="020B0504020202020204" pitchFamily="34" charset="0"/>
              <a:buChar char="›"/>
            </a:pPr>
            <a:r>
              <a:rPr lang="en-US" sz="1400"/>
              <a:t>Neighbourhood Resources </a:t>
            </a:r>
          </a:p>
          <a:p>
            <a:pPr marL="809625" lvl="1" indent="-182563" algn="l">
              <a:buFont typeface="Avenir Next LT Pro" panose="020B0504020202020204" pitchFamily="34" charset="0"/>
              <a:buChar char="›"/>
            </a:pPr>
            <a:r>
              <a:rPr lang="en-US" sz="1400"/>
              <a:t>City of Toronto Resources</a:t>
            </a:r>
          </a:p>
          <a:p>
            <a:pPr marL="809625" lvl="1" indent="-182563" algn="l">
              <a:buFont typeface="Avenir Next LT Pro" panose="020B0504020202020204" pitchFamily="34" charset="0"/>
              <a:buChar char="›"/>
            </a:pPr>
            <a:r>
              <a:rPr lang="en-US" sz="1400"/>
              <a:t>Key Contacts for Ambassadors</a:t>
            </a:r>
          </a:p>
          <a:p>
            <a:pPr marL="809625" lvl="1" indent="-182563" algn="l">
              <a:buFont typeface="Avenir Next LT Pro" panose="020B0504020202020204" pitchFamily="34" charset="0"/>
              <a:buChar char="›"/>
            </a:pPr>
            <a:r>
              <a:rPr lang="en-US" sz="1400"/>
              <a:t>COVID Messaging Videos (8 languages)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14E3AE0-EF35-441F-AF6C-0103C2E7DB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3"/>
          <a:stretch/>
        </p:blipFill>
        <p:spPr>
          <a:xfrm>
            <a:off x="-8964" y="0"/>
            <a:ext cx="6985423" cy="6839712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1A54E55-BE94-4F18-93A3-B048417F1750}"/>
              </a:ext>
            </a:extLst>
          </p:cNvPr>
          <p:cNvSpPr txBox="1"/>
          <p:nvPr/>
        </p:nvSpPr>
        <p:spPr>
          <a:xfrm>
            <a:off x="3708109" y="3005974"/>
            <a:ext cx="1898364" cy="893862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400" b="1">
                <a:solidFill>
                  <a:schemeClr val="accent2">
                    <a:lumMod val="75000"/>
                  </a:schemeClr>
                </a:solidFill>
              </a:rPr>
              <a:t>COVID Test Site </a:t>
            </a:r>
          </a:p>
          <a:p>
            <a:pPr algn="ctr"/>
            <a:r>
              <a:rPr lang="en-CA" sz="1100">
                <a:solidFill>
                  <a:schemeClr val="accent2">
                    <a:lumMod val="75000"/>
                  </a:schemeClr>
                </a:solidFill>
              </a:rPr>
              <a:t>(TNO Youth Centre) </a:t>
            </a:r>
          </a:p>
          <a:p>
            <a:pPr algn="ctr"/>
            <a:r>
              <a:rPr lang="en-CA" sz="1100">
                <a:solidFill>
                  <a:schemeClr val="accent2">
                    <a:lumMod val="75000"/>
                  </a:schemeClr>
                </a:solidFill>
              </a:rPr>
              <a:t>(rear / south parking lot)</a:t>
            </a:r>
          </a:p>
          <a:p>
            <a:pPr algn="ctr"/>
            <a:r>
              <a:rPr lang="en-CA" sz="1050" i="1">
                <a:solidFill>
                  <a:schemeClr val="accent2">
                    <a:lumMod val="75000"/>
                  </a:schemeClr>
                </a:solidFill>
              </a:rPr>
              <a:t>45 </a:t>
            </a:r>
            <a:r>
              <a:rPr lang="en-CA" sz="1050" i="1" err="1">
                <a:solidFill>
                  <a:schemeClr val="accent2">
                    <a:lumMod val="75000"/>
                  </a:schemeClr>
                </a:solidFill>
              </a:rPr>
              <a:t>Overlea</a:t>
            </a:r>
            <a:r>
              <a:rPr lang="en-CA" sz="1050" i="1">
                <a:solidFill>
                  <a:schemeClr val="accent2">
                    <a:lumMod val="75000"/>
                  </a:schemeClr>
                </a:solidFill>
              </a:rPr>
              <a:t> Blvd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7D505BB-E2C9-43BC-B5DC-B303BD3621B8}"/>
              </a:ext>
            </a:extLst>
          </p:cNvPr>
          <p:cNvSpPr/>
          <p:nvPr/>
        </p:nvSpPr>
        <p:spPr>
          <a:xfrm rot="19774982">
            <a:off x="2631869" y="2785418"/>
            <a:ext cx="720436" cy="360218"/>
          </a:xfrm>
          <a:prstGeom prst="roundRect">
            <a:avLst/>
          </a:prstGeom>
          <a:solidFill>
            <a:srgbClr val="FF0066">
              <a:alpha val="4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038636E-8B2E-4E9E-BD37-CFD262110730}"/>
              </a:ext>
            </a:extLst>
          </p:cNvPr>
          <p:cNvCxnSpPr>
            <a:cxnSpLocks/>
          </p:cNvCxnSpPr>
          <p:nvPr/>
        </p:nvCxnSpPr>
        <p:spPr>
          <a:xfrm flipH="1" flipV="1">
            <a:off x="3378812" y="2933906"/>
            <a:ext cx="320333" cy="9625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llout: Down Arrow 47">
            <a:extLst>
              <a:ext uri="{FF2B5EF4-FFF2-40B4-BE49-F238E27FC236}">
                <a16:creationId xmlns:a16="http://schemas.microsoft.com/office/drawing/2014/main" id="{8025A1DD-F59E-4A9D-91BB-E2B51169F05D}"/>
              </a:ext>
            </a:extLst>
          </p:cNvPr>
          <p:cNvSpPr/>
          <p:nvPr/>
        </p:nvSpPr>
        <p:spPr>
          <a:xfrm>
            <a:off x="905955" y="1005840"/>
            <a:ext cx="958100" cy="548641"/>
          </a:xfrm>
          <a:prstGeom prst="downArrowCallout">
            <a:avLst/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  <p:sp>
        <p:nvSpPr>
          <p:cNvPr id="50" name="Callout: Down Arrow 49">
            <a:extLst>
              <a:ext uri="{FF2B5EF4-FFF2-40B4-BE49-F238E27FC236}">
                <a16:creationId xmlns:a16="http://schemas.microsoft.com/office/drawing/2014/main" id="{21AD379D-1F6B-4CAE-AF2F-2BE6C79F36D1}"/>
              </a:ext>
            </a:extLst>
          </p:cNvPr>
          <p:cNvSpPr/>
          <p:nvPr/>
        </p:nvSpPr>
        <p:spPr>
          <a:xfrm>
            <a:off x="2606060" y="513031"/>
            <a:ext cx="958100" cy="548641"/>
          </a:xfrm>
          <a:prstGeom prst="downArrowCallout">
            <a:avLst/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  <p:sp>
        <p:nvSpPr>
          <p:cNvPr id="52" name="Callout: Left Arrow 51">
            <a:extLst>
              <a:ext uri="{FF2B5EF4-FFF2-40B4-BE49-F238E27FC236}">
                <a16:creationId xmlns:a16="http://schemas.microsoft.com/office/drawing/2014/main" id="{0750932B-D6E5-4613-99CD-7A81FF6119FB}"/>
              </a:ext>
            </a:extLst>
          </p:cNvPr>
          <p:cNvSpPr/>
          <p:nvPr/>
        </p:nvSpPr>
        <p:spPr>
          <a:xfrm>
            <a:off x="4842687" y="997131"/>
            <a:ext cx="1290536" cy="41311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268"/>
            </a:avLst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  <p:sp>
        <p:nvSpPr>
          <p:cNvPr id="54" name="Callout: Left Arrow 53">
            <a:extLst>
              <a:ext uri="{FF2B5EF4-FFF2-40B4-BE49-F238E27FC236}">
                <a16:creationId xmlns:a16="http://schemas.microsoft.com/office/drawing/2014/main" id="{183260F0-A193-4307-BDC4-DC43D074AC95}"/>
              </a:ext>
            </a:extLst>
          </p:cNvPr>
          <p:cNvSpPr/>
          <p:nvPr/>
        </p:nvSpPr>
        <p:spPr>
          <a:xfrm>
            <a:off x="5040656" y="1805124"/>
            <a:ext cx="1290536" cy="41311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268"/>
            </a:avLst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  <p:sp>
        <p:nvSpPr>
          <p:cNvPr id="56" name="Callout: Left Arrow 55">
            <a:extLst>
              <a:ext uri="{FF2B5EF4-FFF2-40B4-BE49-F238E27FC236}">
                <a16:creationId xmlns:a16="http://schemas.microsoft.com/office/drawing/2014/main" id="{39050120-0C76-40FE-9974-10DB29499102}"/>
              </a:ext>
            </a:extLst>
          </p:cNvPr>
          <p:cNvSpPr/>
          <p:nvPr/>
        </p:nvSpPr>
        <p:spPr>
          <a:xfrm>
            <a:off x="1526748" y="3912248"/>
            <a:ext cx="1290536" cy="413112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268"/>
            </a:avLst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</p:spTree>
    <p:extLst>
      <p:ext uri="{BB962C8B-B14F-4D97-AF65-F5344CB8AC3E}">
        <p14:creationId xmlns:p14="http://schemas.microsoft.com/office/powerpoint/2010/main" val="1429011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855D-2ED2-4E0E-84BB-017B320D0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127112"/>
            <a:ext cx="10168128" cy="902373"/>
          </a:xfrm>
        </p:spPr>
        <p:txBody>
          <a:bodyPr/>
          <a:lstStyle/>
          <a:p>
            <a:r>
              <a:rPr lang="en-CA"/>
              <a:t>COVID in Thorncliffe Park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F1328F-12C6-4234-AA72-F4E2B0BCE7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931"/>
          <a:stretch/>
        </p:blipFill>
        <p:spPr>
          <a:xfrm>
            <a:off x="125802" y="1029486"/>
            <a:ext cx="5959968" cy="2919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B32B28-34FF-4B99-AE9F-FD727D70B4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931"/>
          <a:stretch/>
        </p:blipFill>
        <p:spPr>
          <a:xfrm>
            <a:off x="6199632" y="1029486"/>
            <a:ext cx="5959968" cy="29191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A55DBA-062C-4E07-A02A-D916943B5C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84" r="3622" b="15339"/>
          <a:stretch/>
        </p:blipFill>
        <p:spPr>
          <a:xfrm>
            <a:off x="2618726" y="3940229"/>
            <a:ext cx="5361494" cy="2618610"/>
          </a:xfrm>
          <a:prstGeom prst="rect">
            <a:avLst/>
          </a:prstGeom>
        </p:spPr>
      </p:pic>
      <p:pic>
        <p:nvPicPr>
          <p:cNvPr id="22" name="Graphic 21" descr="Pandemic exponential curve line graph">
            <a:extLst>
              <a:ext uri="{FF2B5EF4-FFF2-40B4-BE49-F238E27FC236}">
                <a16:creationId xmlns:a16="http://schemas.microsoft.com/office/drawing/2014/main" id="{53AC5792-0653-4E25-B241-62AC7F1D1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46" y="41088"/>
            <a:ext cx="1074422" cy="107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6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855D-2ED2-4E0E-84BB-017B320D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COVID in Thorncliffe Park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5FDC-9AD8-4D4A-B2F1-9E3399DC0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5438" y="2067172"/>
            <a:ext cx="7213737" cy="4790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FF0000"/>
                </a:solidFill>
                <a:effectLst/>
              </a:rPr>
              <a:t>Testing is available!</a:t>
            </a:r>
            <a:endParaRPr lang="en-US" b="1">
              <a:solidFill>
                <a:srgbClr val="FF0000"/>
              </a:solidFill>
            </a:endParaRPr>
          </a:p>
          <a:p>
            <a:pPr marL="269875" indent="0">
              <a:buNone/>
            </a:pPr>
            <a:r>
              <a:rPr lang="en-US" sz="2400">
                <a:effectLst/>
              </a:rPr>
              <a:t>If you:</a:t>
            </a:r>
          </a:p>
          <a:p>
            <a:pPr marL="809625" indent="-274638">
              <a:buFont typeface="Avenir Next LT Pro" panose="020B0504020202020204" pitchFamily="34" charset="0"/>
              <a:buChar char="›"/>
            </a:pPr>
            <a:r>
              <a:rPr lang="en-US" sz="2000">
                <a:effectLst/>
              </a:rPr>
              <a:t>have symptoms of COVID-19, or</a:t>
            </a:r>
          </a:p>
          <a:p>
            <a:pPr marL="809625" indent="-274638">
              <a:buFont typeface="Avenir Next LT Pro" panose="020B0504020202020204" pitchFamily="34" charset="0"/>
              <a:buChar char="›"/>
            </a:pPr>
            <a:r>
              <a:rPr lang="en-US" sz="2000">
                <a:effectLst/>
              </a:rPr>
              <a:t>think you may be infected (even without symptoms) </a:t>
            </a:r>
          </a:p>
          <a:p>
            <a:pPr marL="269875" indent="0">
              <a:spcBef>
                <a:spcPts val="1800"/>
              </a:spcBef>
              <a:buNone/>
            </a:pPr>
            <a:r>
              <a:rPr lang="en-US" sz="2000"/>
              <a:t>W</a:t>
            </a:r>
            <a:r>
              <a:rPr lang="en-US" sz="2000">
                <a:effectLst/>
              </a:rPr>
              <a:t>e </a:t>
            </a:r>
            <a:r>
              <a:rPr lang="en-US" sz="2000" b="1">
                <a:effectLst/>
              </a:rPr>
              <a:t>strongly </a:t>
            </a:r>
            <a:r>
              <a:rPr lang="en-US" sz="2000">
                <a:effectLst/>
              </a:rPr>
              <a:t>encourage you to get tested at the Thorncliffe Park COVID-19 testing site at 45 </a:t>
            </a:r>
            <a:r>
              <a:rPr lang="en-US" sz="2000" err="1">
                <a:effectLst/>
              </a:rPr>
              <a:t>Overlea</a:t>
            </a:r>
            <a:r>
              <a:rPr lang="en-US" sz="2000">
                <a:effectLst/>
              </a:rPr>
              <a:t> Blvd.</a:t>
            </a:r>
          </a:p>
          <a:p>
            <a:pPr marL="269875" indent="0" algn="ctr">
              <a:spcBef>
                <a:spcPts val="1800"/>
              </a:spcBef>
              <a:buNone/>
            </a:pPr>
            <a:r>
              <a:rPr lang="en-US" sz="2000"/>
              <a:t>To make an appointment or ask questions, </a:t>
            </a:r>
          </a:p>
          <a:p>
            <a:pPr marL="269875" indent="0" algn="ctr">
              <a:spcBef>
                <a:spcPts val="0"/>
              </a:spcBef>
              <a:buNone/>
            </a:pPr>
            <a:r>
              <a:rPr lang="en-US" sz="2000"/>
              <a:t>call the HATP Community Hotline: </a:t>
            </a:r>
          </a:p>
          <a:p>
            <a:pPr marL="269875" indent="0" algn="ctr">
              <a:spcBef>
                <a:spcPts val="600"/>
              </a:spcBef>
              <a:buNone/>
            </a:pPr>
            <a:r>
              <a:rPr lang="en-US" sz="3200" b="1"/>
              <a:t>647-477-1640</a:t>
            </a:r>
          </a:p>
          <a:p>
            <a:pPr marL="269875" indent="0" algn="ctr">
              <a:spcBef>
                <a:spcPts val="0"/>
              </a:spcBef>
              <a:buNone/>
            </a:pPr>
            <a:r>
              <a:rPr lang="en-US" sz="1600" i="1"/>
              <a:t>(9am-5pm daily)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81A029-9946-42DF-8BFE-A9457C5DBF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3"/>
          <a:stretch/>
        </p:blipFill>
        <p:spPr>
          <a:xfrm>
            <a:off x="-794" y="2238975"/>
            <a:ext cx="4735216" cy="4636443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91CBAD-2ECA-47FF-A96B-80E59E1C484B}"/>
              </a:ext>
            </a:extLst>
          </p:cNvPr>
          <p:cNvSpPr txBox="1"/>
          <p:nvPr/>
        </p:nvSpPr>
        <p:spPr>
          <a:xfrm>
            <a:off x="2534391" y="4289369"/>
            <a:ext cx="2009899" cy="944940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400" b="1">
                <a:solidFill>
                  <a:schemeClr val="accent2">
                    <a:lumMod val="75000"/>
                  </a:schemeClr>
                </a:solidFill>
              </a:rPr>
              <a:t>COVID Test Site</a:t>
            </a:r>
          </a:p>
          <a:p>
            <a:pPr algn="ctr"/>
            <a:r>
              <a:rPr lang="en-CA" sz="1400">
                <a:solidFill>
                  <a:schemeClr val="accent2">
                    <a:lumMod val="75000"/>
                  </a:schemeClr>
                </a:solidFill>
              </a:rPr>
              <a:t>(TNO Youth Centre) </a:t>
            </a:r>
          </a:p>
          <a:p>
            <a:pPr algn="ctr"/>
            <a:r>
              <a:rPr lang="en-CA" sz="1100">
                <a:solidFill>
                  <a:schemeClr val="accent2">
                    <a:lumMod val="75000"/>
                  </a:schemeClr>
                </a:solidFill>
              </a:rPr>
              <a:t>(rear / south parking lot)</a:t>
            </a:r>
          </a:p>
          <a:p>
            <a:pPr algn="ctr"/>
            <a:r>
              <a:rPr lang="en-CA" sz="1050" i="1">
                <a:solidFill>
                  <a:schemeClr val="accent2">
                    <a:lumMod val="75000"/>
                  </a:schemeClr>
                </a:solidFill>
              </a:rPr>
              <a:t>45 </a:t>
            </a:r>
            <a:r>
              <a:rPr lang="en-CA" sz="1050" i="1" err="1">
                <a:solidFill>
                  <a:schemeClr val="accent2">
                    <a:lumMod val="75000"/>
                  </a:schemeClr>
                </a:solidFill>
              </a:rPr>
              <a:t>Overlea</a:t>
            </a:r>
            <a:r>
              <a:rPr lang="en-CA" sz="1050" i="1">
                <a:solidFill>
                  <a:schemeClr val="accent2">
                    <a:lumMod val="75000"/>
                  </a:schemeClr>
                </a:solidFill>
              </a:rPr>
              <a:t> Blvd</a:t>
            </a:r>
          </a:p>
        </p:txBody>
      </p:sp>
      <p:sp>
        <p:nvSpPr>
          <p:cNvPr id="6" name="Callout: Down Arrow 5">
            <a:extLst>
              <a:ext uri="{FF2B5EF4-FFF2-40B4-BE49-F238E27FC236}">
                <a16:creationId xmlns:a16="http://schemas.microsoft.com/office/drawing/2014/main" id="{03B37977-F634-4DF0-A4BE-DC6B51C85F3F}"/>
              </a:ext>
            </a:extLst>
          </p:cNvPr>
          <p:cNvSpPr/>
          <p:nvPr/>
        </p:nvSpPr>
        <p:spPr>
          <a:xfrm>
            <a:off x="565782" y="2900124"/>
            <a:ext cx="786724" cy="371908"/>
          </a:xfrm>
          <a:prstGeom prst="downArrowCallout">
            <a:avLst/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  <p:sp>
        <p:nvSpPr>
          <p:cNvPr id="7" name="Callout: Down Arrow 6">
            <a:extLst>
              <a:ext uri="{FF2B5EF4-FFF2-40B4-BE49-F238E27FC236}">
                <a16:creationId xmlns:a16="http://schemas.microsoft.com/office/drawing/2014/main" id="{BFDE9802-F057-4A7C-9E74-7F4D3BB10786}"/>
              </a:ext>
            </a:extLst>
          </p:cNvPr>
          <p:cNvSpPr/>
          <p:nvPr/>
        </p:nvSpPr>
        <p:spPr>
          <a:xfrm>
            <a:off x="1747668" y="2528216"/>
            <a:ext cx="786724" cy="371908"/>
          </a:xfrm>
          <a:prstGeom prst="downArrowCallout">
            <a:avLst/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  <p:sp>
        <p:nvSpPr>
          <p:cNvPr id="8" name="Callout: Left Arrow 7">
            <a:extLst>
              <a:ext uri="{FF2B5EF4-FFF2-40B4-BE49-F238E27FC236}">
                <a16:creationId xmlns:a16="http://schemas.microsoft.com/office/drawing/2014/main" id="{8A3E8EB8-7BC0-48E0-BFC2-C789F4229BB2}"/>
              </a:ext>
            </a:extLst>
          </p:cNvPr>
          <p:cNvSpPr/>
          <p:nvPr/>
        </p:nvSpPr>
        <p:spPr>
          <a:xfrm>
            <a:off x="3241267" y="2894488"/>
            <a:ext cx="1059698" cy="280037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268"/>
            </a:avLst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  <p:sp>
        <p:nvSpPr>
          <p:cNvPr id="9" name="Callout: Left Arrow 8">
            <a:extLst>
              <a:ext uri="{FF2B5EF4-FFF2-40B4-BE49-F238E27FC236}">
                <a16:creationId xmlns:a16="http://schemas.microsoft.com/office/drawing/2014/main" id="{2776F019-7993-4A42-A7CD-D7A553F887A3}"/>
              </a:ext>
            </a:extLst>
          </p:cNvPr>
          <p:cNvSpPr/>
          <p:nvPr/>
        </p:nvSpPr>
        <p:spPr>
          <a:xfrm>
            <a:off x="3385487" y="3369540"/>
            <a:ext cx="1059698" cy="280037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268"/>
            </a:avLst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  <p:sp>
        <p:nvSpPr>
          <p:cNvPr id="10" name="Callout: Right Arrow 9">
            <a:extLst>
              <a:ext uri="{FF2B5EF4-FFF2-40B4-BE49-F238E27FC236}">
                <a16:creationId xmlns:a16="http://schemas.microsoft.com/office/drawing/2014/main" id="{0548934E-1350-4770-8F15-47405A21EF3E}"/>
              </a:ext>
            </a:extLst>
          </p:cNvPr>
          <p:cNvSpPr/>
          <p:nvPr/>
        </p:nvSpPr>
        <p:spPr>
          <a:xfrm>
            <a:off x="28158" y="4890164"/>
            <a:ext cx="970740" cy="280037"/>
          </a:xfrm>
          <a:prstGeom prst="rightArrowCallout">
            <a:avLst>
              <a:gd name="adj1" fmla="val 25000"/>
              <a:gd name="adj2" fmla="val 21890"/>
              <a:gd name="adj3" fmla="val 25000"/>
              <a:gd name="adj4" fmla="val 79985"/>
            </a:avLst>
          </a:prstGeom>
          <a:solidFill>
            <a:srgbClr val="FFFF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b="1">
                <a:solidFill>
                  <a:schemeClr val="accent2">
                    <a:lumMod val="75000"/>
                  </a:schemeClr>
                </a:solidFill>
              </a:rPr>
              <a:t>Parking Lot / Mall Entrance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D8FCE8-EC29-491E-9CDE-5444C25CFBF6}"/>
              </a:ext>
            </a:extLst>
          </p:cNvPr>
          <p:cNvSpPr/>
          <p:nvPr/>
        </p:nvSpPr>
        <p:spPr>
          <a:xfrm rot="19774982">
            <a:off x="1802248" y="4131083"/>
            <a:ext cx="386976" cy="158551"/>
          </a:xfrm>
          <a:prstGeom prst="roundRect">
            <a:avLst/>
          </a:prstGeom>
          <a:solidFill>
            <a:srgbClr val="FF0066">
              <a:alpha val="4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68C660B-1258-48D7-B1CE-2420BD7E8486}"/>
              </a:ext>
            </a:extLst>
          </p:cNvPr>
          <p:cNvCxnSpPr>
            <a:cxnSpLocks/>
          </p:cNvCxnSpPr>
          <p:nvPr/>
        </p:nvCxnSpPr>
        <p:spPr>
          <a:xfrm flipH="1" flipV="1">
            <a:off x="2205350" y="4193114"/>
            <a:ext cx="320333" cy="9625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 descr="Pandemic exponential curve line graph">
            <a:extLst>
              <a:ext uri="{FF2B5EF4-FFF2-40B4-BE49-F238E27FC236}">
                <a16:creationId xmlns:a16="http://schemas.microsoft.com/office/drawing/2014/main" id="{4A8EA1E7-7857-48A9-80C0-D785CF20A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4390" y="96837"/>
            <a:ext cx="1868905" cy="186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71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855D-2ED2-4E0E-84BB-017B320D0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494377"/>
            <a:ext cx="10168128" cy="1179576"/>
          </a:xfrm>
        </p:spPr>
        <p:txBody>
          <a:bodyPr>
            <a:normAutofit fontScale="90000"/>
          </a:bodyPr>
          <a:lstStyle/>
          <a:p>
            <a:r>
              <a:rPr lang="en-CA"/>
              <a:t>Other COVID </a:t>
            </a:r>
            <a:br>
              <a:rPr lang="en-CA"/>
            </a:br>
            <a:r>
              <a:rPr lang="en-CA"/>
              <a:t>Testing Locations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13B1104-9D5B-4B70-9A91-048A1AF3B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2518" y="1000868"/>
            <a:ext cx="3043409" cy="4589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 descr="Map&#10;&#10;Description automatically generated">
            <a:extLst>
              <a:ext uri="{FF2B5EF4-FFF2-40B4-BE49-F238E27FC236}">
                <a16:creationId xmlns:a16="http://schemas.microsoft.com/office/drawing/2014/main" id="{394CA38D-B00A-4104-AA70-AFA2247A2D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4" r="2750" b="7409"/>
          <a:stretch/>
        </p:blipFill>
        <p:spPr>
          <a:xfrm>
            <a:off x="416591" y="1851043"/>
            <a:ext cx="5238095" cy="486727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CC37BE4-60D1-44B2-B4A1-133B478601BC}"/>
              </a:ext>
            </a:extLst>
          </p:cNvPr>
          <p:cNvSpPr/>
          <p:nvPr/>
        </p:nvSpPr>
        <p:spPr>
          <a:xfrm>
            <a:off x="83126" y="1673953"/>
            <a:ext cx="3786909" cy="175504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96F4F1-17F9-49C7-A23D-A1ABFE8BD0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944" b="10528"/>
          <a:stretch/>
        </p:blipFill>
        <p:spPr>
          <a:xfrm>
            <a:off x="5510662" y="3429000"/>
            <a:ext cx="3412935" cy="3147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C09CA2-C497-4582-A709-F3A5FD0BDF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944" b="10643"/>
          <a:stretch/>
        </p:blipFill>
        <p:spPr>
          <a:xfrm>
            <a:off x="5521514" y="139682"/>
            <a:ext cx="3391230" cy="31424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327803D-0352-4A74-8559-CAE0C5CF1E44}"/>
              </a:ext>
            </a:extLst>
          </p:cNvPr>
          <p:cNvSpPr/>
          <p:nvPr/>
        </p:nvSpPr>
        <p:spPr>
          <a:xfrm>
            <a:off x="5844127" y="1792919"/>
            <a:ext cx="2908506" cy="4378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177DCB0-9C67-45C0-AA49-17A6EFB24130}"/>
              </a:ext>
            </a:extLst>
          </p:cNvPr>
          <p:cNvSpPr/>
          <p:nvPr/>
        </p:nvSpPr>
        <p:spPr>
          <a:xfrm>
            <a:off x="5853363" y="5069662"/>
            <a:ext cx="2908506" cy="4378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20BC757-5D13-45CC-BFF2-F3473A6769B0}"/>
              </a:ext>
            </a:extLst>
          </p:cNvPr>
          <p:cNvSpPr/>
          <p:nvPr/>
        </p:nvSpPr>
        <p:spPr>
          <a:xfrm>
            <a:off x="9678989" y="3137999"/>
            <a:ext cx="1770466" cy="573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9661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855D-2ED2-4E0E-84BB-017B320D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Role of Community Ambassadors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5FDC-9AD8-4D4A-B2F1-9E3399DC0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192635"/>
            <a:ext cx="10420650" cy="4046208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2900"/>
              <a:t>Provide up-to-date general information about COVID best practices and/or refer residents to appropriate staff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/>
              <a:t>Provide information about COVID relief efforts and resources available to residents from HATP, TNO, FHC, etc. This may also include...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venir Next LT Pro" panose="020B0504020202020204" pitchFamily="34" charset="0"/>
              <a:buChar char="›"/>
            </a:pPr>
            <a:r>
              <a:rPr lang="en-US"/>
              <a:t>Navigating residents and referring community inquiries to appropriate community resources and services</a:t>
            </a:r>
          </a:p>
          <a:p>
            <a:pPr lvl="1">
              <a:spcBef>
                <a:spcPts val="0"/>
              </a:spcBef>
              <a:spcAft>
                <a:spcPts val="2400"/>
              </a:spcAft>
              <a:buFont typeface="Avenir Next LT Pro" panose="020B0504020202020204" pitchFamily="34" charset="0"/>
              <a:buChar char="›"/>
            </a:pPr>
            <a:r>
              <a:rPr lang="en-US"/>
              <a:t>Directing clients to relevant HATP/ TNO/ FHC staff, as needed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/>
              <a:t>Have in-person/ virtual interactions or group ‘chat’ sessions with residents via social media and in-building outreach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Avenir Next LT Pro" panose="020B0504020202020204" pitchFamily="34" charset="0"/>
              <a:buChar char="›"/>
            </a:pPr>
            <a:r>
              <a:rPr lang="en-US"/>
              <a:t>WhatsApp group chats, Facebook messages, text messages</a:t>
            </a:r>
          </a:p>
          <a:p>
            <a:pPr lvl="1">
              <a:spcBef>
                <a:spcPts val="0"/>
              </a:spcBef>
              <a:spcAft>
                <a:spcPts val="2400"/>
              </a:spcAft>
              <a:buFont typeface="Avenir Next LT Pro" panose="020B0504020202020204" pitchFamily="34" charset="0"/>
              <a:buChar char="›"/>
            </a:pPr>
            <a:r>
              <a:rPr lang="en-US"/>
              <a:t>Other social platforms within your social circle</a:t>
            </a:r>
          </a:p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2900"/>
              <a:t>Connect with and maintain relationships with superintendent, building manager(s), tenants, and tenant groups – via phone calls, social media, etc.</a:t>
            </a:r>
          </a:p>
        </p:txBody>
      </p:sp>
      <p:pic>
        <p:nvPicPr>
          <p:cNvPr id="5" name="Graphic 4" descr="Clipboard Checked">
            <a:extLst>
              <a:ext uri="{FF2B5EF4-FFF2-40B4-BE49-F238E27FC236}">
                <a16:creationId xmlns:a16="http://schemas.microsoft.com/office/drawing/2014/main" id="{FAA7C62C-9292-46A7-BCD9-C11B64E50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9378" y="84221"/>
            <a:ext cx="1796716" cy="1796716"/>
          </a:xfrm>
          <a:prstGeom prst="rect">
            <a:avLst/>
          </a:prstGeom>
        </p:spPr>
      </p:pic>
      <p:pic>
        <p:nvPicPr>
          <p:cNvPr id="8" name="Graphic 7" descr="Meeting">
            <a:extLst>
              <a:ext uri="{FF2B5EF4-FFF2-40B4-BE49-F238E27FC236}">
                <a16:creationId xmlns:a16="http://schemas.microsoft.com/office/drawing/2014/main" id="{641C8383-2577-48C0-8C31-EC351BF7FF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468" y="3980221"/>
            <a:ext cx="447675" cy="447675"/>
          </a:xfrm>
          <a:prstGeom prst="rect">
            <a:avLst/>
          </a:prstGeom>
        </p:spPr>
      </p:pic>
      <p:pic>
        <p:nvPicPr>
          <p:cNvPr id="10" name="Graphic 9" descr="Handshake">
            <a:extLst>
              <a:ext uri="{FF2B5EF4-FFF2-40B4-BE49-F238E27FC236}">
                <a16:creationId xmlns:a16="http://schemas.microsoft.com/office/drawing/2014/main" id="{10759EA2-27DE-442A-9DB6-0A5F800259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891" y="5220123"/>
            <a:ext cx="546966" cy="546966"/>
          </a:xfrm>
          <a:prstGeom prst="rect">
            <a:avLst/>
          </a:prstGeom>
        </p:spPr>
      </p:pic>
      <p:pic>
        <p:nvPicPr>
          <p:cNvPr id="12" name="Graphic 11" descr="Immunity">
            <a:extLst>
              <a:ext uri="{FF2B5EF4-FFF2-40B4-BE49-F238E27FC236}">
                <a16:creationId xmlns:a16="http://schemas.microsoft.com/office/drawing/2014/main" id="{0DFA9CF0-3307-4B9D-BFF2-13158900F6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6363" y="2120544"/>
            <a:ext cx="495300" cy="495300"/>
          </a:xfrm>
          <a:prstGeom prst="rect">
            <a:avLst/>
          </a:prstGeom>
        </p:spPr>
      </p:pic>
      <p:pic>
        <p:nvPicPr>
          <p:cNvPr id="14" name="Graphic 13" descr="Information">
            <a:extLst>
              <a:ext uri="{FF2B5EF4-FFF2-40B4-BE49-F238E27FC236}">
                <a16:creationId xmlns:a16="http://schemas.microsoft.com/office/drawing/2014/main" id="{36E6C697-7246-48FA-9226-F2715224B0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1506" y="2740320"/>
            <a:ext cx="447675" cy="447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6D3234-C5B2-4974-B1E8-5CDB8A16B9CF}"/>
              </a:ext>
            </a:extLst>
          </p:cNvPr>
          <p:cNvSpPr txBox="1"/>
          <p:nvPr/>
        </p:nvSpPr>
        <p:spPr>
          <a:xfrm>
            <a:off x="2165927" y="6127448"/>
            <a:ext cx="7860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/>
              <a:t>Above all, the goal of the ambassadors is to </a:t>
            </a:r>
          </a:p>
          <a:p>
            <a:pPr algn="ctr"/>
            <a:r>
              <a:rPr lang="en-CA" b="1"/>
              <a:t>build trust with TP residents and engage in meaningful dialogue!</a:t>
            </a:r>
          </a:p>
        </p:txBody>
      </p:sp>
    </p:spTree>
    <p:extLst>
      <p:ext uri="{BB962C8B-B14F-4D97-AF65-F5344CB8AC3E}">
        <p14:creationId xmlns:p14="http://schemas.microsoft.com/office/powerpoint/2010/main" val="2790774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855D-2ED2-4E0E-84BB-017B320D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Health and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5FDC-9AD8-4D4A-B2F1-9E3399DC0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18" y="2209238"/>
            <a:ext cx="10821878" cy="4210035"/>
          </a:xfrm>
        </p:spPr>
        <p:txBody>
          <a:bodyPr>
            <a:normAutofit fontScale="70000" lnSpcReduction="20000"/>
          </a:bodyPr>
          <a:lstStyle/>
          <a:p>
            <a:pPr marL="62865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CA"/>
              <a:t>Please </a:t>
            </a:r>
            <a:r>
              <a:rPr lang="en-CA" b="1"/>
              <a:t>ALWAYS</a:t>
            </a:r>
            <a:r>
              <a:rPr lang="en-CA"/>
              <a:t> wear PPE, </a:t>
            </a:r>
            <a:r>
              <a:rPr lang="en-CA" b="1" u="sng"/>
              <a:t>at all the times</a:t>
            </a:r>
            <a:r>
              <a:rPr lang="en-CA"/>
              <a:t> as per IPAC site guidelines and training</a:t>
            </a:r>
          </a:p>
          <a:p>
            <a:pPr marL="62865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CA" b="1"/>
              <a:t>Always</a:t>
            </a:r>
            <a:r>
              <a:rPr lang="en-CA"/>
              <a:t> wear your face mask and shield while interacting with residents</a:t>
            </a:r>
          </a:p>
          <a:p>
            <a:pPr marL="62865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CA" b="1"/>
              <a:t>Regularly sanitize your hands and used equipment; </a:t>
            </a:r>
            <a:r>
              <a:rPr lang="en-CA"/>
              <a:t>chairs, pens, etc.</a:t>
            </a:r>
          </a:p>
          <a:p>
            <a:pPr marL="62865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CA"/>
              <a:t>If you want to take your PPE off during breaks, please stay outside and away from buildings and residents to avoid any risks of exposure.</a:t>
            </a:r>
          </a:p>
          <a:p>
            <a:pPr marL="62865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CA"/>
              <a:t>Remember that when you interact with residents, </a:t>
            </a:r>
            <a:r>
              <a:rPr lang="en-CA" b="1"/>
              <a:t>you are modeling behaviour</a:t>
            </a:r>
            <a:r>
              <a:rPr lang="en-CA"/>
              <a:t>!</a:t>
            </a:r>
          </a:p>
          <a:p>
            <a:pPr marL="62865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CA" b="1"/>
              <a:t>Always maintain physical distancing</a:t>
            </a:r>
            <a:r>
              <a:rPr lang="en-CA"/>
              <a:t>. Keep your distance from residents! </a:t>
            </a:r>
          </a:p>
          <a:p>
            <a:pPr marL="62865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CA"/>
              <a:t>Stay hydrated! Bring a water bottle.</a:t>
            </a:r>
          </a:p>
          <a:p>
            <a:pPr marL="62865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CA"/>
              <a:t>Please dress appropriately for the weather! Wear layers to keep warm.</a:t>
            </a:r>
          </a:p>
        </p:txBody>
      </p:sp>
      <p:pic>
        <p:nvPicPr>
          <p:cNvPr id="5" name="Graphic 4" descr="Sanitizer">
            <a:extLst>
              <a:ext uri="{FF2B5EF4-FFF2-40B4-BE49-F238E27FC236}">
                <a16:creationId xmlns:a16="http://schemas.microsoft.com/office/drawing/2014/main" id="{3E26C839-9CAF-46E5-BCC9-F33F81F202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7053" b="14188"/>
          <a:stretch/>
        </p:blipFill>
        <p:spPr>
          <a:xfrm>
            <a:off x="8409980" y="103951"/>
            <a:ext cx="2718539" cy="1869227"/>
          </a:xfrm>
          <a:prstGeom prst="rect">
            <a:avLst/>
          </a:prstGeom>
        </p:spPr>
      </p:pic>
      <p:pic>
        <p:nvPicPr>
          <p:cNvPr id="6" name="Graphic 5" descr="Exclamation mark">
            <a:extLst>
              <a:ext uri="{FF2B5EF4-FFF2-40B4-BE49-F238E27FC236}">
                <a16:creationId xmlns:a16="http://schemas.microsoft.com/office/drawing/2014/main" id="{3C05C0E2-3AB7-4410-8FE9-8E794E04B9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313" y="2209238"/>
            <a:ext cx="332509" cy="332509"/>
          </a:xfrm>
          <a:prstGeom prst="rect">
            <a:avLst/>
          </a:prstGeom>
        </p:spPr>
      </p:pic>
      <p:pic>
        <p:nvPicPr>
          <p:cNvPr id="8" name="Graphic 7" descr="Surgical mask">
            <a:extLst>
              <a:ext uri="{FF2B5EF4-FFF2-40B4-BE49-F238E27FC236}">
                <a16:creationId xmlns:a16="http://schemas.microsoft.com/office/drawing/2014/main" id="{0E321329-E23C-48EC-9A7B-6631E927FC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8379" y="2677243"/>
            <a:ext cx="419662" cy="419662"/>
          </a:xfrm>
          <a:prstGeom prst="rect">
            <a:avLst/>
          </a:prstGeom>
        </p:spPr>
      </p:pic>
      <p:pic>
        <p:nvPicPr>
          <p:cNvPr id="10" name="Graphic 9" descr="Sanitizer">
            <a:extLst>
              <a:ext uri="{FF2B5EF4-FFF2-40B4-BE49-F238E27FC236}">
                <a16:creationId xmlns:a16="http://schemas.microsoft.com/office/drawing/2014/main" id="{59CEB3CE-D13C-45E7-AC45-047D53DC96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6213" y="3165927"/>
            <a:ext cx="419662" cy="419662"/>
          </a:xfrm>
          <a:prstGeom prst="rect">
            <a:avLst/>
          </a:prstGeom>
        </p:spPr>
      </p:pic>
      <p:pic>
        <p:nvPicPr>
          <p:cNvPr id="12" name="Graphic 11" descr="Deciduous tree">
            <a:extLst>
              <a:ext uri="{FF2B5EF4-FFF2-40B4-BE49-F238E27FC236}">
                <a16:creationId xmlns:a16="http://schemas.microsoft.com/office/drawing/2014/main" id="{5577BA23-4A0B-4B42-816D-347157AFB4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6089" y="3796993"/>
            <a:ext cx="419662" cy="419662"/>
          </a:xfrm>
          <a:prstGeom prst="rect">
            <a:avLst/>
          </a:prstGeom>
        </p:spPr>
      </p:pic>
      <p:pic>
        <p:nvPicPr>
          <p:cNvPr id="16" name="Graphic 15" descr="Social distancing">
            <a:extLst>
              <a:ext uri="{FF2B5EF4-FFF2-40B4-BE49-F238E27FC236}">
                <a16:creationId xmlns:a16="http://schemas.microsoft.com/office/drawing/2014/main" id="{07BF9F04-BBB0-4094-8268-28C5255ED6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91508" y="5000459"/>
            <a:ext cx="308825" cy="308825"/>
          </a:xfrm>
          <a:prstGeom prst="rect">
            <a:avLst/>
          </a:prstGeom>
        </p:spPr>
      </p:pic>
      <p:pic>
        <p:nvPicPr>
          <p:cNvPr id="18" name="Graphic 17" descr="Aspiration">
            <a:extLst>
              <a:ext uri="{FF2B5EF4-FFF2-40B4-BE49-F238E27FC236}">
                <a16:creationId xmlns:a16="http://schemas.microsoft.com/office/drawing/2014/main" id="{6237948E-71CC-490E-8DD0-4FCD018D23A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89907" y="4413295"/>
            <a:ext cx="501092" cy="501092"/>
          </a:xfrm>
          <a:prstGeom prst="rect">
            <a:avLst/>
          </a:prstGeom>
        </p:spPr>
      </p:pic>
      <p:pic>
        <p:nvPicPr>
          <p:cNvPr id="20" name="Graphic 19" descr="Water Bottle">
            <a:extLst>
              <a:ext uri="{FF2B5EF4-FFF2-40B4-BE49-F238E27FC236}">
                <a16:creationId xmlns:a16="http://schemas.microsoft.com/office/drawing/2014/main" id="{D19E7A9C-F863-449E-8599-66686470D5F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1642" y="5469775"/>
            <a:ext cx="394109" cy="394109"/>
          </a:xfrm>
          <a:prstGeom prst="rect">
            <a:avLst/>
          </a:prstGeom>
        </p:spPr>
      </p:pic>
      <p:pic>
        <p:nvPicPr>
          <p:cNvPr id="22" name="Graphic 21" descr="Winter hat">
            <a:extLst>
              <a:ext uri="{FF2B5EF4-FFF2-40B4-BE49-F238E27FC236}">
                <a16:creationId xmlns:a16="http://schemas.microsoft.com/office/drawing/2014/main" id="{608CDE5A-9D9F-4063-9E6A-230791ACF8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75929" y="5960222"/>
            <a:ext cx="394109" cy="39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19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855D-2ED2-4E0E-84BB-017B320D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Scenarios to keep in 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C5FDC-9AD8-4D4A-B2F1-9E3399DC0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458122" cy="3694176"/>
          </a:xfrm>
        </p:spPr>
        <p:txBody>
          <a:bodyPr>
            <a:normAutofit/>
          </a:bodyPr>
          <a:lstStyle/>
          <a:p>
            <a:pPr marL="357188" indent="-357188"/>
            <a:r>
              <a:rPr lang="en-CA"/>
              <a:t>Food &amp; income security</a:t>
            </a:r>
          </a:p>
          <a:p>
            <a:pPr marL="357188" indent="-357188"/>
            <a:r>
              <a:rPr lang="en-CA"/>
              <a:t>School-going children &amp; student support</a:t>
            </a:r>
          </a:p>
          <a:p>
            <a:pPr marL="357188" indent="-357188"/>
            <a:r>
              <a:rPr lang="en-CA"/>
              <a:t>Families with elders &amp; senior support </a:t>
            </a:r>
          </a:p>
          <a:p>
            <a:pPr marL="357188" indent="-357188"/>
            <a:r>
              <a:rPr lang="en-CA"/>
              <a:t>Religious concerns</a:t>
            </a:r>
          </a:p>
          <a:p>
            <a:pPr marL="357188" indent="-357188"/>
            <a:r>
              <a:rPr lang="en-CA"/>
              <a:t>Front-line workers at home</a:t>
            </a:r>
          </a:p>
        </p:txBody>
      </p:sp>
      <p:pic>
        <p:nvPicPr>
          <p:cNvPr id="5" name="Graphic 4" descr="Questions">
            <a:extLst>
              <a:ext uri="{FF2B5EF4-FFF2-40B4-BE49-F238E27FC236}">
                <a16:creationId xmlns:a16="http://schemas.microsoft.com/office/drawing/2014/main" id="{2D0482B1-36E2-47B9-9E74-452E1D44F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8221" y="-94007"/>
            <a:ext cx="2197127" cy="219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28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855D-2ED2-4E0E-84BB-017B320D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Neighbourhood Resources</a:t>
            </a:r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139ABAE6-D411-4B92-BEAB-45482A215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222695"/>
              </p:ext>
            </p:extLst>
          </p:nvPr>
        </p:nvGraphicFramePr>
        <p:xfrm>
          <a:off x="564950" y="1606231"/>
          <a:ext cx="11174468" cy="529816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67414">
                  <a:extLst>
                    <a:ext uri="{9D8B030D-6E8A-4147-A177-3AD203B41FA5}">
                      <a16:colId xmlns:a16="http://schemas.microsoft.com/office/drawing/2014/main" val="2617723092"/>
                    </a:ext>
                  </a:extLst>
                </a:gridCol>
                <a:gridCol w="4137891">
                  <a:extLst>
                    <a:ext uri="{9D8B030D-6E8A-4147-A177-3AD203B41FA5}">
                      <a16:colId xmlns:a16="http://schemas.microsoft.com/office/drawing/2014/main" val="1826988416"/>
                    </a:ext>
                  </a:extLst>
                </a:gridCol>
                <a:gridCol w="2281381">
                  <a:extLst>
                    <a:ext uri="{9D8B030D-6E8A-4147-A177-3AD203B41FA5}">
                      <a16:colId xmlns:a16="http://schemas.microsoft.com/office/drawing/2014/main" val="1641554210"/>
                    </a:ext>
                  </a:extLst>
                </a:gridCol>
                <a:gridCol w="2687782">
                  <a:extLst>
                    <a:ext uri="{9D8B030D-6E8A-4147-A177-3AD203B41FA5}">
                      <a16:colId xmlns:a16="http://schemas.microsoft.com/office/drawing/2014/main" val="2261427440"/>
                    </a:ext>
                  </a:extLst>
                </a:gridCol>
              </a:tblGrid>
              <a:tr h="446624">
                <a:tc>
                  <a:txBody>
                    <a:bodyPr/>
                    <a:lstStyle/>
                    <a:p>
                      <a:r>
                        <a:rPr lang="en-CA"/>
                        <a:t>Resource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/>
                        <a:t>Organization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/>
                        <a:t>Contact Info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/>
                        <a:t>Website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452477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r>
                        <a:rPr lang="en-CA" sz="1200" b="0"/>
                        <a:t>COVID Testing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HATP – Community Hotline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647 477 1640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970346"/>
                  </a:ext>
                </a:extLst>
              </a:tr>
              <a:tr h="502381">
                <a:tc>
                  <a:txBody>
                    <a:bodyPr/>
                    <a:lstStyle/>
                    <a:p>
                      <a:r>
                        <a:rPr lang="en-CA" sz="1200" b="0"/>
                        <a:t>Food Security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TNO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416 467 0126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050" b="0">
                          <a:hlinkClick r:id="rId2"/>
                        </a:rPr>
                        <a:t>https://tno-toronto.org/blog/food-banks-other-food-resources</a:t>
                      </a:r>
                      <a:r>
                        <a:rPr lang="en-CA" sz="1050" b="0"/>
                        <a:t>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940593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r>
                        <a:rPr lang="en-CA" sz="1200" b="0"/>
                        <a:t>Food Security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/>
                        <a:t>Flemingdon Food Bank @ 10 Gateway Blvd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416 422 4322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050" b="0">
                          <a:hlinkClick r:id="rId3"/>
                        </a:rPr>
                        <a:t>https://www.fcfoodbank.com</a:t>
                      </a:r>
                      <a:r>
                        <a:rPr lang="en-CA" sz="1050" b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4494837"/>
                  </a:ext>
                </a:extLst>
              </a:tr>
              <a:tr h="502381">
                <a:tc>
                  <a:txBody>
                    <a:bodyPr/>
                    <a:lstStyle/>
                    <a:p>
                      <a:r>
                        <a:rPr lang="en-CA" sz="1200" b="0"/>
                        <a:t>Food Security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/>
                        <a:t>Afghan Women’s Organization Food Bank @ 200- 747 Don Mills Road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Maryam: 416 422 2225 x 227</a:t>
                      </a:r>
                    </a:p>
                    <a:p>
                      <a:r>
                        <a:rPr lang="en-CA" sz="1200" b="0"/>
                        <a:t>Amiri: 416 388 8323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050" b="0">
                          <a:hlinkClick r:id="rId4"/>
                        </a:rPr>
                        <a:t>https://afghanwomen.org/event/food-bank/</a:t>
                      </a:r>
                      <a:r>
                        <a:rPr lang="en-CA" sz="1050" b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7132581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r>
                        <a:rPr lang="en-CA" sz="1200" b="0"/>
                        <a:t>Food Security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East York Meals on Wheels @ 2 Thorncliffe Park Drive #52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416 424 3322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050" b="0">
                          <a:hlinkClick r:id="rId5"/>
                        </a:rPr>
                        <a:t>https://www.eastyorkmealsonwheels.org</a:t>
                      </a:r>
                      <a:r>
                        <a:rPr lang="en-CA" sz="1050" b="0"/>
                        <a:t>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6836693"/>
                  </a:ext>
                </a:extLst>
              </a:tr>
              <a:tr h="502381">
                <a:tc>
                  <a:txBody>
                    <a:bodyPr/>
                    <a:lstStyle/>
                    <a:p>
                      <a:r>
                        <a:rPr lang="en-CA" sz="1200" b="0"/>
                        <a:t>Food Security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Thorncliffe Residents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Masood </a:t>
                      </a:r>
                      <a:r>
                        <a:rPr lang="en-CA" sz="1200" b="0" err="1"/>
                        <a:t>Alam</a:t>
                      </a:r>
                      <a:r>
                        <a:rPr lang="en-CA" sz="1200" b="0"/>
                        <a:t>: </a:t>
                      </a:r>
                    </a:p>
                    <a:p>
                      <a:r>
                        <a:rPr lang="en-CA" sz="1200" b="0"/>
                        <a:t>647 292 5364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1856775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r>
                        <a:rPr lang="en-CA" sz="1200" b="0"/>
                        <a:t>Income Support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TNO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416 467 0126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9062047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/>
                        <a:t>Mental Health Support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HATP Social 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1200" b="0" i="0" u="none" strike="noStrike" noProof="0">
                          <a:latin typeface="Avenir Next LT Pro"/>
                        </a:rPr>
                        <a:t>416 421 6369 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050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0545898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/>
                        <a:t>Mental Health Support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Toronto Distress Centre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1200" b="0" i="0" u="none" strike="noStrike" noProof="0">
                          <a:latin typeface="+mn-lt"/>
                        </a:rPr>
                        <a:t>416 408 HELP (</a:t>
                      </a:r>
                      <a:r>
                        <a:rPr lang="en-CA" sz="1200" b="0" i="0" u="none" strike="noStrike" noProof="0">
                          <a:latin typeface="Avenir Next LT Pro"/>
                        </a:rPr>
                        <a:t>4357)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050" b="0">
                          <a:hlinkClick r:id="rId6"/>
                        </a:rPr>
                        <a:t>https://www.dcogt.com/408-help-line</a:t>
                      </a:r>
                      <a:r>
                        <a:rPr lang="en-CA" sz="1050" b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1203853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/>
                        <a:t>Mental Health Support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Mental Health 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1200" b="0" i="0" u="none" strike="noStrike" noProof="0">
                          <a:latin typeface="Avenir Next LT Pro"/>
                        </a:rPr>
                        <a:t>1 866 585 MHTO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050" b="0">
                          <a:hlinkClick r:id="rId7"/>
                        </a:rPr>
                        <a:t>https://stridestoronto.ca/programs/mental-health-to/</a:t>
                      </a:r>
                      <a:r>
                        <a:rPr lang="en-CA" sz="1050" b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9507492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r>
                        <a:rPr lang="en-CA" sz="1200" b="0"/>
                        <a:t>Legal / Housing Support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Don Valley Community Legal Services (DVCLS)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416-441-1764  x 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050" b="0">
                          <a:hlinkClick r:id="rId8"/>
                        </a:rPr>
                        <a:t>https://www.donvalleylegal.ca/</a:t>
                      </a:r>
                      <a:r>
                        <a:rPr lang="en-CA" sz="1050" b="0"/>
                        <a:t>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7465279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r>
                        <a:rPr lang="en-CA" sz="1200" b="0"/>
                        <a:t>Housing Support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TNO (Rent Bank, OESP, LEAP support)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b="0"/>
                        <a:t>416 467 0126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050" b="0">
                          <a:hlinkClick r:id="rId9"/>
                        </a:rPr>
                        <a:t>https://tno-toronto.org/housing-programs</a:t>
                      </a:r>
                      <a:r>
                        <a:rPr lang="en-CA" sz="1050" b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4645757"/>
                  </a:ext>
                </a:extLst>
              </a:tr>
              <a:tr h="3014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/>
                        <a:t>Violence against women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1200" b="0" i="0" u="none" strike="noStrike" noProof="0">
                          <a:latin typeface="Avenir Next LT Pro"/>
                        </a:rPr>
                        <a:t>TNO 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CA" sz="1200" b="0" i="0" u="none" strike="noStrike" noProof="0">
                          <a:latin typeface="Avenir Next LT Pro"/>
                        </a:rPr>
                        <a:t>416 467 0126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050" b="0">
                          <a:hlinkClick r:id="rId10"/>
                        </a:rPr>
                        <a:t>https://tno-toronto.org/programs-women</a:t>
                      </a:r>
                      <a:r>
                        <a:rPr lang="en-CA" sz="1050" b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6097847"/>
                  </a:ext>
                </a:extLst>
              </a:tr>
            </a:tbl>
          </a:graphicData>
        </a:graphic>
      </p:graphicFrame>
      <p:pic>
        <p:nvPicPr>
          <p:cNvPr id="9" name="Graphic 8" descr="Cycle with people">
            <a:extLst>
              <a:ext uri="{FF2B5EF4-FFF2-40B4-BE49-F238E27FC236}">
                <a16:creationId xmlns:a16="http://schemas.microsoft.com/office/drawing/2014/main" id="{2787A43D-73A8-4414-BA80-CC843CB3D5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71064" y="-119995"/>
            <a:ext cx="1848211" cy="184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1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8855D-2ED2-4E0E-84BB-017B320D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City of Toronto 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5E886A-FDB1-4147-9532-331AF4D96BCA}"/>
              </a:ext>
            </a:extLst>
          </p:cNvPr>
          <p:cNvSpPr txBox="1"/>
          <p:nvPr/>
        </p:nvSpPr>
        <p:spPr>
          <a:xfrm>
            <a:off x="577516" y="2189747"/>
            <a:ext cx="11117179" cy="41794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60363" lvl="1" indent="-276225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Call the </a:t>
            </a:r>
            <a:r>
              <a:rPr lang="en-GB" b="1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Toronto Public Health Hotline </a:t>
            </a: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if you have questions about COVID-19</a:t>
            </a:r>
            <a:endParaRPr lang="en-CA" u="none" strike="noStrike">
              <a:effectLst/>
              <a:ea typeface="Arial" panose="020B0604020202020204" pitchFamily="34" charset="0"/>
            </a:endParaRPr>
          </a:p>
          <a:p>
            <a:pPr marL="722313" lvl="2" indent="-276225">
              <a:lnSpc>
                <a:spcPct val="125000"/>
              </a:lnSpc>
              <a:buFont typeface="Avenir Next LT Pro" panose="020B0504020202020204" pitchFamily="34" charset="0"/>
              <a:buChar char="›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Open 8:30 am – 8 pm. </a:t>
            </a:r>
            <a:endParaRPr lang="en-CA" u="none" strike="noStrike">
              <a:effectLst/>
              <a:ea typeface="Arial" panose="020B0604020202020204" pitchFamily="34" charset="0"/>
            </a:endParaRPr>
          </a:p>
          <a:p>
            <a:pPr marL="722313" lvl="2" indent="-276225">
              <a:lnSpc>
                <a:spcPct val="125000"/>
              </a:lnSpc>
              <a:buFont typeface="Avenir Next LT Pro" panose="020B0504020202020204" pitchFamily="34" charset="0"/>
              <a:buChar char="›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Telephone: 416-338-7600, 416-338-8421</a:t>
            </a:r>
            <a:endParaRPr lang="en-CA" u="none" strike="noStrike">
              <a:effectLst/>
              <a:ea typeface="Arial" panose="020B0604020202020204" pitchFamily="34" charset="0"/>
            </a:endParaRPr>
          </a:p>
          <a:p>
            <a:pPr marL="721995" lvl="2" indent="-276225">
              <a:lnSpc>
                <a:spcPct val="125000"/>
              </a:lnSpc>
              <a:buFont typeface="Avenir Next LT Pro" panose="020B0504020202020204" pitchFamily="34" charset="0"/>
              <a:buChar char="›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TTY: 416-392-0658</a:t>
            </a:r>
            <a:endParaRPr lang="en-CA" u="none" strike="noStrike">
              <a:effectLst/>
              <a:ea typeface="Arial" panose="020B0604020202020204" pitchFamily="34" charset="0"/>
            </a:endParaRPr>
          </a:p>
          <a:p>
            <a:pPr marL="722313" lvl="2" indent="-276225">
              <a:lnSpc>
                <a:spcPct val="125000"/>
              </a:lnSpc>
              <a:spcAft>
                <a:spcPts val="1200"/>
              </a:spcAft>
              <a:buFont typeface="Avenir Next LT Pro" panose="020B0504020202020204" pitchFamily="34" charset="0"/>
              <a:buChar char="›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Email: </a:t>
            </a:r>
            <a:r>
              <a:rPr lang="en-GB" u="none" strike="noStrike">
                <a:solidFill>
                  <a:srgbClr val="337AB7"/>
                </a:solidFill>
                <a:effectLst/>
                <a:ea typeface="Open Sans"/>
                <a:cs typeface="Open Sans"/>
              </a:rPr>
              <a:t>PublicHealth@toronto.ca</a:t>
            </a:r>
            <a:endParaRPr lang="en-CA">
              <a:effectLst/>
              <a:ea typeface="Arial" panose="020B0604020202020204" pitchFamily="34" charset="0"/>
            </a:endParaRPr>
          </a:p>
          <a:p>
            <a:pPr marL="360363" lvl="1" indent="-276225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Call </a:t>
            </a:r>
            <a:r>
              <a:rPr lang="en-GB" b="1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311 Toronto </a:t>
            </a: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for information on city services</a:t>
            </a:r>
            <a:endParaRPr lang="en-CA" u="none" strike="noStrike">
              <a:effectLst/>
              <a:ea typeface="Arial" panose="020B0604020202020204" pitchFamily="34" charset="0"/>
            </a:endParaRPr>
          </a:p>
          <a:p>
            <a:pPr marL="722313" lvl="2" indent="-276225">
              <a:lnSpc>
                <a:spcPct val="125000"/>
              </a:lnSpc>
              <a:buFont typeface="Avenir Next LT Pro" panose="020B0504020202020204" pitchFamily="34" charset="0"/>
              <a:buChar char="›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Outside City limits: 416-392-2489, </a:t>
            </a:r>
            <a:endParaRPr lang="en-CA" u="none" strike="noStrike">
              <a:effectLst/>
              <a:ea typeface="Arial" panose="020B0604020202020204" pitchFamily="34" charset="0"/>
            </a:endParaRPr>
          </a:p>
          <a:p>
            <a:pPr marL="722313" lvl="2" indent="-276225">
              <a:lnSpc>
                <a:spcPct val="125000"/>
              </a:lnSpc>
              <a:buFont typeface="Avenir Next LT Pro" panose="020B0504020202020204" pitchFamily="34" charset="0"/>
              <a:buChar char="›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Call if you have questions about City services.</a:t>
            </a:r>
            <a:endParaRPr lang="en-CA" u="none" strike="noStrike">
              <a:effectLst/>
              <a:ea typeface="Arial" panose="020B0604020202020204" pitchFamily="34" charset="0"/>
            </a:endParaRPr>
          </a:p>
          <a:p>
            <a:pPr marL="722313" lvl="3" indent="-276225">
              <a:lnSpc>
                <a:spcPct val="125000"/>
              </a:lnSpc>
              <a:spcAft>
                <a:spcPts val="1200"/>
              </a:spcAft>
              <a:buFont typeface="Avenir Next LT Pro" panose="020B0504020202020204" pitchFamily="34" charset="0"/>
              <a:buChar char="›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TTY: 416-338-0889</a:t>
            </a:r>
            <a:endParaRPr lang="en-CA">
              <a:effectLst/>
              <a:ea typeface="Arial" panose="020B0604020202020204" pitchFamily="34" charset="0"/>
            </a:endParaRPr>
          </a:p>
          <a:p>
            <a:pPr marL="360363" lvl="1" indent="-276225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Call </a:t>
            </a:r>
            <a:r>
              <a:rPr lang="en-GB" b="1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211</a:t>
            </a: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 for information on community resources </a:t>
            </a:r>
            <a:endParaRPr lang="en-CA" u="none" strike="noStrike">
              <a:effectLst/>
              <a:ea typeface="Arial" panose="020B0604020202020204" pitchFamily="34" charset="0"/>
            </a:endParaRPr>
          </a:p>
          <a:p>
            <a:pPr marL="722313" lvl="2" indent="-276225">
              <a:lnSpc>
                <a:spcPct val="125000"/>
              </a:lnSpc>
              <a:spcAft>
                <a:spcPts val="1200"/>
              </a:spcAft>
              <a:buFont typeface="Avenir Next LT Pro" panose="020B0504020202020204" pitchFamily="34" charset="0"/>
              <a:buChar char="›"/>
            </a:pP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You can also text 21166, chat online @ </a:t>
            </a:r>
            <a:r>
              <a:rPr lang="en-GB" u="none" strike="noStrike">
                <a:solidFill>
                  <a:srgbClr val="1155CC"/>
                </a:solidFill>
                <a:effectLst/>
                <a:ea typeface="Open Sans"/>
                <a:cs typeface="Open Sans"/>
                <a:hlinkClick r:id="rId2"/>
              </a:rPr>
              <a:t>www.211Ontario.ca/chat</a:t>
            </a:r>
            <a:r>
              <a:rPr lang="en-GB" u="none" strike="noStrike">
                <a:solidFill>
                  <a:srgbClr val="000000"/>
                </a:solidFill>
                <a:effectLst/>
                <a:ea typeface="Open Sans"/>
                <a:cs typeface="Open Sans"/>
              </a:rPr>
              <a:t>, or email </a:t>
            </a:r>
            <a:r>
              <a:rPr lang="en-GB" u="none" strike="noStrike">
                <a:solidFill>
                  <a:srgbClr val="1155CC"/>
                </a:solidFill>
                <a:effectLst/>
                <a:ea typeface="Open Sans"/>
                <a:cs typeface="Open Sans"/>
                <a:hlinkClick r:id="rId3"/>
              </a:rPr>
              <a:t>gethelp@211Ontario.ca</a:t>
            </a:r>
            <a:endParaRPr lang="en-CA" u="none" strike="noStrike">
              <a:effectLst/>
              <a:ea typeface="Arial" panose="020B0604020202020204" pitchFamily="34" charset="0"/>
            </a:endParaRPr>
          </a:p>
        </p:txBody>
      </p:sp>
      <p:pic>
        <p:nvPicPr>
          <p:cNvPr id="4" name="Graphic 3" descr="Cycle with people">
            <a:extLst>
              <a:ext uri="{FF2B5EF4-FFF2-40B4-BE49-F238E27FC236}">
                <a16:creationId xmlns:a16="http://schemas.microsoft.com/office/drawing/2014/main" id="{85AD9448-ABC8-447E-B743-0DFAA83F1A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71064" y="110770"/>
            <a:ext cx="1848211" cy="184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773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E67E7-4185-4BAF-9DCC-854CB0DE8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/>
              <a:t>Key Contacts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734BDCA-D0E5-4434-8897-2FA743378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626107"/>
              </p:ext>
            </p:extLst>
          </p:nvPr>
        </p:nvGraphicFramePr>
        <p:xfrm>
          <a:off x="492760" y="1570140"/>
          <a:ext cx="11282680" cy="4124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2240">
                  <a:extLst>
                    <a:ext uri="{9D8B030D-6E8A-4147-A177-3AD203B41FA5}">
                      <a16:colId xmlns:a16="http://schemas.microsoft.com/office/drawing/2014/main" val="2617723092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1826988416"/>
                    </a:ext>
                  </a:extLst>
                </a:gridCol>
                <a:gridCol w="1385570">
                  <a:extLst>
                    <a:ext uri="{9D8B030D-6E8A-4147-A177-3AD203B41FA5}">
                      <a16:colId xmlns:a16="http://schemas.microsoft.com/office/drawing/2014/main" val="1641554210"/>
                    </a:ext>
                  </a:extLst>
                </a:gridCol>
                <a:gridCol w="2820670">
                  <a:extLst>
                    <a:ext uri="{9D8B030D-6E8A-4147-A177-3AD203B41FA5}">
                      <a16:colId xmlns:a16="http://schemas.microsoft.com/office/drawing/2014/main" val="2261427440"/>
                    </a:ext>
                  </a:extLst>
                </a:gridCol>
              </a:tblGrid>
              <a:tr h="362988">
                <a:tc>
                  <a:txBody>
                    <a:bodyPr/>
                    <a:lstStyle/>
                    <a:p>
                      <a:r>
                        <a:rPr lang="en-CA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/>
                        <a:t>Role / Resource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/>
                        <a:t>Phone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/>
                        <a:t>Email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84524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CA" sz="1400" b="1"/>
                        <a:t>Ayesha Firdouz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CA" sz="1400" b="1"/>
                        <a:t>CA Main Contact  - HATP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CA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437 245 7063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afirdouz@healthaccesstp.org</a:t>
                      </a:r>
                      <a:endParaRPr lang="en-CA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4768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CA" sz="1400" b="1"/>
                        <a:t>Hafiz Khan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CA" sz="1400" b="1"/>
                        <a:t>CA Main Contact  - TNO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hkhan@tno-toronto.org</a:t>
                      </a:r>
                      <a:endParaRPr lang="en-CA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3887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CA" sz="1400" b="1"/>
                        <a:t>Esel Panlaqui</a:t>
                      </a:r>
                      <a:endParaRPr lang="en-CA" sz="1400" b="1" err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CA" sz="1400" b="1"/>
                        <a:t>CA Main Contact - TNO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CA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416 996 0818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epanlaqui@tno-toronto.org</a:t>
                      </a:r>
                      <a:endParaRPr lang="en-CA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0902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CA" sz="1400" b="1"/>
                        <a:t>Munira Khilji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 b="1"/>
                        <a:t>CA Main Contact - HATP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n-CA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437 333 9964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mkhilji@healthaccesstp.org</a:t>
                      </a:r>
                      <a:endParaRPr lang="en-CA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940593"/>
                  </a:ext>
                </a:extLst>
              </a:tr>
              <a:tr h="362751">
                <a:tc>
                  <a:txBody>
                    <a:bodyPr/>
                    <a:lstStyle/>
                    <a:p>
                      <a:r>
                        <a:rPr lang="en-CA" sz="1400"/>
                        <a:t>Masood Alam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43 TPD Community Lead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647 292 5364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hlinkClick r:id="rId6"/>
                        </a:rPr>
                        <a:t>malam@ymail.com</a:t>
                      </a:r>
                      <a:r>
                        <a:rPr lang="en-CA" sz="1400"/>
                        <a:t> 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4539610"/>
                  </a:ext>
                </a:extLst>
              </a:tr>
              <a:tr h="362751">
                <a:tc>
                  <a:txBody>
                    <a:bodyPr/>
                    <a:lstStyle/>
                    <a:p>
                      <a:r>
                        <a:rPr lang="en-CA" sz="1400"/>
                        <a:t>Abdul Rauf Jangda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49 TPD Community Lead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647 909 0275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Raufjay@gmail.com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6814318"/>
                  </a:ext>
                </a:extLst>
              </a:tr>
              <a:tr h="362751">
                <a:tc>
                  <a:txBody>
                    <a:bodyPr/>
                    <a:lstStyle/>
                    <a:p>
                      <a:r>
                        <a:rPr lang="en-CA" sz="1400"/>
                        <a:t>Shakeel Ahmed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71 TPD Communit y Lead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647 831 7327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7300956"/>
                  </a:ext>
                </a:extLst>
              </a:tr>
              <a:tr h="362751">
                <a:tc>
                  <a:txBody>
                    <a:bodyPr/>
                    <a:lstStyle/>
                    <a:p>
                      <a:r>
                        <a:rPr lang="en-CA" sz="1400"/>
                        <a:t>Dr. Shakhlo Sharipova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43 TPD &amp; Autism Network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647 606 5732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hlinkClick r:id="rId7"/>
                        </a:rPr>
                        <a:t>sh2010sharipova@gmail.com</a:t>
                      </a:r>
                      <a:r>
                        <a:rPr lang="en-CA" sz="1400"/>
                        <a:t>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0625288"/>
                  </a:ext>
                </a:extLst>
              </a:tr>
              <a:tr h="362751">
                <a:tc>
                  <a:txBody>
                    <a:bodyPr/>
                    <a:lstStyle/>
                    <a:p>
                      <a:r>
                        <a:rPr lang="en-CA" sz="1400"/>
                        <a:t>Syed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43 TPD Community Lead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hlinkClick r:id="rId8"/>
                        </a:rPr>
                        <a:t>syedmoid.benazir@icloud.com</a:t>
                      </a:r>
                      <a:r>
                        <a:rPr lang="en-CA" sz="1400"/>
                        <a:t>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6668234"/>
                  </a:ext>
                </a:extLst>
              </a:tr>
              <a:tr h="362751">
                <a:tc>
                  <a:txBody>
                    <a:bodyPr/>
                    <a:lstStyle/>
                    <a:p>
                      <a:r>
                        <a:rPr lang="en-CA" sz="1400"/>
                        <a:t>Charles Zhu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Leader from Parenting 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416 509 6477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>
                          <a:hlinkClick r:id="rId9"/>
                        </a:rPr>
                        <a:t>cxjzhu@yahoo.ca</a:t>
                      </a:r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7422089"/>
                  </a:ext>
                </a:extLst>
              </a:tr>
              <a:tr h="362751">
                <a:tc>
                  <a:txBody>
                    <a:bodyPr/>
                    <a:lstStyle/>
                    <a:p>
                      <a:r>
                        <a:rPr lang="en-CA" sz="1400"/>
                        <a:t>Najia Zewari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43 TPD &amp; Cycling Network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400"/>
                        <a:t>647 785 8514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5064383"/>
                  </a:ext>
                </a:extLst>
              </a:tr>
            </a:tbl>
          </a:graphicData>
        </a:graphic>
      </p:graphicFrame>
      <p:pic>
        <p:nvPicPr>
          <p:cNvPr id="8" name="Graphic 7" descr="Phone Vibration">
            <a:extLst>
              <a:ext uri="{FF2B5EF4-FFF2-40B4-BE49-F238E27FC236}">
                <a16:creationId xmlns:a16="http://schemas.microsoft.com/office/drawing/2014/main" id="{B685D1BD-3F38-4D25-AA7D-AE0DF2C679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13650" y="60160"/>
            <a:ext cx="1447105" cy="144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98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AEFB4-6332-41B3-B975-42651ED63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COVID Messaging: Videos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4C6B2-9136-4C90-B774-1756CFEB1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087" y="2244344"/>
            <a:ext cx="5045455" cy="4471416"/>
          </a:xfrm>
        </p:spPr>
        <p:txBody>
          <a:bodyPr>
            <a:normAutofit fontScale="77500" lnSpcReduction="20000"/>
          </a:bodyPr>
          <a:lstStyle/>
          <a:p>
            <a:r>
              <a:rPr lang="en-CA"/>
              <a:t>Arabic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https://youtu.be/2JG5Z7zVNvI</a:t>
            </a:r>
            <a:endParaRPr lang="en-CA">
              <a:solidFill>
                <a:schemeClr val="accent5">
                  <a:lumMod val="75000"/>
                </a:schemeClr>
              </a:solidFill>
            </a:endParaRP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>
                <a:solidFill>
                  <a:schemeClr val="accent5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https://youtu.be/hyIGDmYuwB4</a:t>
            </a:r>
            <a:endParaRPr lang="en-CA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en-CA"/>
              <a:t>Bengali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>
                <a:solidFill>
                  <a:schemeClr val="accent5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https://youtu.be/-nz941Yu2yU</a:t>
            </a:r>
            <a:r>
              <a:rPr lang="en-CA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en-CA"/>
              <a:t>Cantonese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>
                <a:solidFill>
                  <a:schemeClr val="accent5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https://youtu.be/IQ2FnaGW8Uk</a:t>
            </a:r>
            <a:r>
              <a:rPr lang="en-CA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en-CA"/>
              <a:t>Farsi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>
                <a:solidFill>
                  <a:schemeClr val="accent5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https://youtu.be/xJsAE-kTHek</a:t>
            </a:r>
            <a:r>
              <a:rPr lang="en-CA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en-CA"/>
              <a:t>Hindi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>
                <a:solidFill>
                  <a:schemeClr val="accent5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https://youtu.be/hftBWluuV6A</a:t>
            </a:r>
            <a:r>
              <a:rPr lang="en-CA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76099DD-95B7-45C5-9C61-97527D8FABE8}"/>
              </a:ext>
            </a:extLst>
          </p:cNvPr>
          <p:cNvSpPr txBox="1">
            <a:spLocks/>
          </p:cNvSpPr>
          <p:nvPr/>
        </p:nvSpPr>
        <p:spPr>
          <a:xfrm>
            <a:off x="6408928" y="2244344"/>
            <a:ext cx="5045456" cy="317093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/>
              <a:t>Mandarin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 sz="1900">
                <a:solidFill>
                  <a:schemeClr val="accent5">
                    <a:lumMod val="75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https://youtu.be/echnQYWFMmI</a:t>
            </a:r>
            <a:r>
              <a:rPr lang="en-CA" sz="190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en-CA"/>
              <a:t>Tamil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 sz="1900">
                <a:solidFill>
                  <a:schemeClr val="accent5">
                    <a:lumMod val="75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https://youtu.be/39SPluqvzPc</a:t>
            </a:r>
            <a:r>
              <a:rPr lang="en-CA" sz="190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en-CA"/>
              <a:t>Urdu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 sz="1900">
                <a:solidFill>
                  <a:schemeClr val="accent5">
                    <a:lumMod val="75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https://youtu.be/8IVN47hHYwA</a:t>
            </a:r>
            <a:r>
              <a:rPr lang="en-CA" sz="190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 sz="1900">
                <a:solidFill>
                  <a:schemeClr val="accent5">
                    <a:lumMod val="75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https://youtu.be/2NnEAJPaPLk</a:t>
            </a:r>
            <a:r>
              <a:rPr lang="en-CA" sz="190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lvl="1">
              <a:buFont typeface="Avenir Next LT Pro" panose="020B0504020202020204" pitchFamily="34" charset="0"/>
              <a:buChar char="›"/>
            </a:pPr>
            <a:r>
              <a:rPr lang="en-CA" sz="1900">
                <a:solidFill>
                  <a:schemeClr val="accent5">
                    <a:lumMod val="75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https://youtu.be/TPWQ62KhdiQ</a:t>
            </a:r>
            <a:r>
              <a:rPr lang="en-CA" sz="190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7" name="Graphic 6" descr="Presentation with media">
            <a:extLst>
              <a:ext uri="{FF2B5EF4-FFF2-40B4-BE49-F238E27FC236}">
                <a16:creationId xmlns:a16="http://schemas.microsoft.com/office/drawing/2014/main" id="{AFA7BA64-BE3E-48AA-99F1-7AE777E3EF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147048" y="90852"/>
            <a:ext cx="1929384" cy="1929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8B8599-2970-491F-9125-BDFA427D89EA}"/>
              </a:ext>
            </a:extLst>
          </p:cNvPr>
          <p:cNvSpPr txBox="1"/>
          <p:nvPr/>
        </p:nvSpPr>
        <p:spPr>
          <a:xfrm>
            <a:off x="6408928" y="5639388"/>
            <a:ext cx="5234991" cy="885349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CA" b="1"/>
              <a:t>Full playlist here:</a:t>
            </a:r>
          </a:p>
          <a:p>
            <a:r>
              <a:rPr lang="en-CA" sz="1400">
                <a:hlinkClick r:id="rId15"/>
              </a:rPr>
              <a:t>https://www.youtube.com/playlist?list=PLpGOiwBWGwgv3Lwdui-c4v9UKQ_OkN1R0</a:t>
            </a:r>
            <a:r>
              <a:rPr lang="en-CA" sz="1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036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E67E7-4185-4BAF-9DCC-854CB0DE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936" y="130797"/>
            <a:ext cx="10168128" cy="497275"/>
          </a:xfrm>
        </p:spPr>
        <p:txBody>
          <a:bodyPr>
            <a:noAutofit/>
          </a:bodyPr>
          <a:lstStyle/>
          <a:p>
            <a:r>
              <a:rPr lang="en-CA" sz="2800"/>
              <a:t>Notes &amp; comment tracking</a:t>
            </a:r>
            <a:br>
              <a:rPr lang="en-CA" sz="2800"/>
            </a:br>
            <a:r>
              <a:rPr lang="en-CA" sz="1400" i="1"/>
              <a:t>Use this page to note recurring concerns or individuals to follow-up with</a:t>
            </a:r>
            <a:endParaRPr lang="en-CA" sz="2800" i="1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734BDCA-D0E5-4434-8897-2FA743378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772805"/>
              </p:ext>
            </p:extLst>
          </p:nvPr>
        </p:nvGraphicFramePr>
        <p:xfrm>
          <a:off x="179601" y="808926"/>
          <a:ext cx="11763017" cy="59601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35599">
                  <a:extLst>
                    <a:ext uri="{9D8B030D-6E8A-4147-A177-3AD203B41FA5}">
                      <a16:colId xmlns:a16="http://schemas.microsoft.com/office/drawing/2014/main" val="2617723092"/>
                    </a:ext>
                  </a:extLst>
                </a:gridCol>
                <a:gridCol w="4627418">
                  <a:extLst>
                    <a:ext uri="{9D8B030D-6E8A-4147-A177-3AD203B41FA5}">
                      <a16:colId xmlns:a16="http://schemas.microsoft.com/office/drawing/2014/main" val="1826988416"/>
                    </a:ext>
                  </a:extLst>
                </a:gridCol>
              </a:tblGrid>
              <a:tr h="560147">
                <a:tc>
                  <a:txBody>
                    <a:bodyPr/>
                    <a:lstStyle/>
                    <a:p>
                      <a:r>
                        <a:rPr lang="en-CA"/>
                        <a:t>Note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Contact Info (if needed)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45247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76853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88767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90266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4059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53961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81431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30095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62528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66823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422089"/>
                  </a:ext>
                </a:extLst>
              </a:tr>
            </a:tbl>
          </a:graphicData>
        </a:graphic>
      </p:graphicFrame>
      <p:pic>
        <p:nvPicPr>
          <p:cNvPr id="5" name="Graphic 4" descr="Postit Notes">
            <a:extLst>
              <a:ext uri="{FF2B5EF4-FFF2-40B4-BE49-F238E27FC236}">
                <a16:creationId xmlns:a16="http://schemas.microsoft.com/office/drawing/2014/main" id="{A2028881-7981-48C0-BEA6-3A5A28F89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8200" y="0"/>
            <a:ext cx="715264" cy="71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82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E67E7-4185-4BAF-9DCC-854CB0DE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936" y="130797"/>
            <a:ext cx="10168128" cy="497275"/>
          </a:xfrm>
        </p:spPr>
        <p:txBody>
          <a:bodyPr>
            <a:noAutofit/>
          </a:bodyPr>
          <a:lstStyle/>
          <a:p>
            <a:r>
              <a:rPr lang="en-CA" sz="2800"/>
              <a:t>Notes &amp; comment tracking</a:t>
            </a:r>
            <a:br>
              <a:rPr lang="en-CA" sz="2800"/>
            </a:br>
            <a:r>
              <a:rPr lang="en-CA" sz="1400" i="1"/>
              <a:t>Use this page to note recurring concerns or individuals to follow-up with</a:t>
            </a:r>
            <a:endParaRPr lang="en-CA" sz="2800" i="1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734BDCA-D0E5-4434-8897-2FA743378B83}"/>
              </a:ext>
            </a:extLst>
          </p:cNvPr>
          <p:cNvGraphicFramePr>
            <a:graphicFrameLocks noGrp="1"/>
          </p:cNvGraphicFramePr>
          <p:nvPr/>
        </p:nvGraphicFramePr>
        <p:xfrm>
          <a:off x="179601" y="808926"/>
          <a:ext cx="11763017" cy="59601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35599">
                  <a:extLst>
                    <a:ext uri="{9D8B030D-6E8A-4147-A177-3AD203B41FA5}">
                      <a16:colId xmlns:a16="http://schemas.microsoft.com/office/drawing/2014/main" val="2617723092"/>
                    </a:ext>
                  </a:extLst>
                </a:gridCol>
                <a:gridCol w="4627418">
                  <a:extLst>
                    <a:ext uri="{9D8B030D-6E8A-4147-A177-3AD203B41FA5}">
                      <a16:colId xmlns:a16="http://schemas.microsoft.com/office/drawing/2014/main" val="1826988416"/>
                    </a:ext>
                  </a:extLst>
                </a:gridCol>
              </a:tblGrid>
              <a:tr h="560147">
                <a:tc>
                  <a:txBody>
                    <a:bodyPr/>
                    <a:lstStyle/>
                    <a:p>
                      <a:r>
                        <a:rPr lang="en-CA"/>
                        <a:t>Note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/>
                        <a:t>Contact Info (if needed)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45247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76853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88767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90266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 b="1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4059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53961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81431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30095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62528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66823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422089"/>
                  </a:ext>
                </a:extLst>
              </a:tr>
            </a:tbl>
          </a:graphicData>
        </a:graphic>
      </p:graphicFrame>
      <p:pic>
        <p:nvPicPr>
          <p:cNvPr id="5" name="Graphic 4" descr="Postit Notes">
            <a:extLst>
              <a:ext uri="{FF2B5EF4-FFF2-40B4-BE49-F238E27FC236}">
                <a16:creationId xmlns:a16="http://schemas.microsoft.com/office/drawing/2014/main" id="{A2028881-7981-48C0-BEA6-3A5A28F89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8200" y="0"/>
            <a:ext cx="715264" cy="71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60535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DarkSeed_2SEEDS">
      <a:dk1>
        <a:srgbClr val="000000"/>
      </a:dk1>
      <a:lt1>
        <a:srgbClr val="FFFFFF"/>
      </a:lt1>
      <a:dk2>
        <a:srgbClr val="413024"/>
      </a:dk2>
      <a:lt2>
        <a:srgbClr val="E2E5E8"/>
      </a:lt2>
      <a:accent1>
        <a:srgbClr val="B16C3B"/>
      </a:accent1>
      <a:accent2>
        <a:srgbClr val="C34D4D"/>
      </a:accent2>
      <a:accent3>
        <a:srgbClr val="B5A347"/>
      </a:accent3>
      <a:accent4>
        <a:srgbClr val="77B13B"/>
      </a:accent4>
      <a:accent5>
        <a:srgbClr val="52B647"/>
      </a:accent5>
      <a:accent6>
        <a:srgbClr val="3BB161"/>
      </a:accent6>
      <a:hlink>
        <a:srgbClr val="399431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13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AccentBoxVTI</vt:lpstr>
      <vt:lpstr>Community Ambassador Working Session</vt:lpstr>
      <vt:lpstr>COVID in Thorncliffe Park</vt:lpstr>
      <vt:lpstr>COVID in Thorncliffe Park</vt:lpstr>
      <vt:lpstr>Other COVID  Testing Locations</vt:lpstr>
      <vt:lpstr>Role of Community Ambassadors</vt:lpstr>
      <vt:lpstr>Health and Safety</vt:lpstr>
      <vt:lpstr>Scenarios to keep in mind</vt:lpstr>
      <vt:lpstr>Neighbourhood Resources</vt:lpstr>
      <vt:lpstr>City of Toronto Resources</vt:lpstr>
      <vt:lpstr>Key Contacts</vt:lpstr>
      <vt:lpstr>COVID Messaging: Videos</vt:lpstr>
      <vt:lpstr>Notes &amp; comment tracking Use this page to note recurring concerns or individuals to follow-up with</vt:lpstr>
      <vt:lpstr>Notes &amp; comment tracking Use this page to note recurring concerns or individuals to follow-up with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Ambassador Orientation Materials</dc:title>
  <dc:creator>Cyntia Kocan</dc:creator>
  <cp:revision>1</cp:revision>
  <dcterms:created xsi:type="dcterms:W3CDTF">2020-11-13T19:19:16Z</dcterms:created>
  <dcterms:modified xsi:type="dcterms:W3CDTF">2020-11-20T15:39:43Z</dcterms:modified>
</cp:coreProperties>
</file>